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1" r:id="rId1"/>
  </p:sldMasterIdLst>
  <p:notesMasterIdLst>
    <p:notesMasterId r:id="rId18"/>
  </p:notesMasterIdLst>
  <p:handoutMasterIdLst>
    <p:handoutMasterId r:id="rId19"/>
  </p:handoutMasterIdLst>
  <p:sldIdLst>
    <p:sldId id="438" r:id="rId2"/>
    <p:sldId id="2147483092" r:id="rId3"/>
    <p:sldId id="2147483106" r:id="rId4"/>
    <p:sldId id="2147483109" r:id="rId5"/>
    <p:sldId id="2147483119" r:id="rId6"/>
    <p:sldId id="2147483120" r:id="rId7"/>
    <p:sldId id="2147483114" r:id="rId8"/>
    <p:sldId id="2147483117" r:id="rId9"/>
    <p:sldId id="2147483093" r:id="rId10"/>
    <p:sldId id="2147483121" r:id="rId11"/>
    <p:sldId id="2147483122" r:id="rId12"/>
    <p:sldId id="2147483118" r:id="rId13"/>
    <p:sldId id="2147483115" r:id="rId14"/>
    <p:sldId id="2147483090" r:id="rId15"/>
    <p:sldId id="2147482079" r:id="rId16"/>
    <p:sldId id="2147483112" r:id="rId17"/>
  </p:sldIdLst>
  <p:sldSz cx="12192000" cy="6858000"/>
  <p:notesSz cx="7315200" cy="12344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40" userDrawn="1">
          <p15:clr>
            <a:srgbClr val="A4A3A4"/>
          </p15:clr>
        </p15:guide>
        <p15:guide id="4" orient="horz" pos="22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888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elle Howell" initials="MH" lastIdx="4" clrIdx="0">
    <p:extLst>
      <p:ext uri="{19B8F6BF-5375-455C-9EA6-DF929625EA0E}">
        <p15:presenceInfo xmlns:p15="http://schemas.microsoft.com/office/powerpoint/2012/main" userId="Michelle How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3B2C"/>
    <a:srgbClr val="4F5A59"/>
    <a:srgbClr val="6F94A1"/>
    <a:srgbClr val="FDFEFE"/>
    <a:srgbClr val="FEFEFE"/>
    <a:srgbClr val="FFFEFE"/>
    <a:srgbClr val="FFFFFD"/>
    <a:srgbClr val="FFFFFE"/>
    <a:srgbClr val="FFFEFF"/>
    <a:srgbClr val="FE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85" autoAdjust="0"/>
    <p:restoredTop sz="96110" autoAdjust="0"/>
  </p:normalViewPr>
  <p:slideViewPr>
    <p:cSldViewPr showGuides="1">
      <p:cViewPr varScale="1">
        <p:scale>
          <a:sx n="116" d="100"/>
          <a:sy n="116" d="100"/>
        </p:scale>
        <p:origin x="984" y="176"/>
      </p:cViewPr>
      <p:guideLst>
        <p:guide orient="horz" pos="2160"/>
        <p:guide pos="3840"/>
        <p:guide pos="3940"/>
        <p:guide orient="horz" pos="22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howGuides="1">
      <p:cViewPr varScale="1">
        <p:scale>
          <a:sx n="50" d="100"/>
          <a:sy n="50" d="100"/>
        </p:scale>
        <p:origin x="2804" y="44"/>
      </p:cViewPr>
      <p:guideLst>
        <p:guide orient="horz" pos="3888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C08AA1-6F08-4242-920F-0C7731AE2999}" type="doc">
      <dgm:prSet loTypeId="urn:microsoft.com/office/officeart/2005/8/layout/lProcess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C5F032B-FE5F-674D-A273-BAB78490D825}">
      <dgm:prSet/>
      <dgm:spPr>
        <a:solidFill>
          <a:schemeClr val="bg1">
            <a:alpha val="43204"/>
          </a:schemeClr>
        </a:solidFill>
      </dgm:spPr>
      <dgm:t>
        <a:bodyPr/>
        <a:lstStyle/>
        <a:p>
          <a:r>
            <a:rPr lang="en-GB" dirty="0">
              <a:solidFill>
                <a:schemeClr val="accent1"/>
              </a:solidFill>
            </a:rPr>
            <a:t>Shashank V</a:t>
          </a:r>
        </a:p>
      </dgm:t>
    </dgm:pt>
    <dgm:pt modelId="{FBEC6737-353D-3B4D-8AD6-33E888727836}" type="parTrans" cxnId="{68481E37-FDF8-684E-8061-453862A0EBCF}">
      <dgm:prSet/>
      <dgm:spPr/>
      <dgm:t>
        <a:bodyPr/>
        <a:lstStyle/>
        <a:p>
          <a:endParaRPr lang="en-GB">
            <a:solidFill>
              <a:schemeClr val="accent1"/>
            </a:solidFill>
          </a:endParaRPr>
        </a:p>
      </dgm:t>
    </dgm:pt>
    <dgm:pt modelId="{D4A73823-2FC8-FB43-B6E2-C5FE08F14EE5}" type="sibTrans" cxnId="{68481E37-FDF8-684E-8061-453862A0EBCF}">
      <dgm:prSet/>
      <dgm:spPr/>
      <dgm:t>
        <a:bodyPr/>
        <a:lstStyle/>
        <a:p>
          <a:endParaRPr lang="en-GB">
            <a:solidFill>
              <a:schemeClr val="accent1"/>
            </a:solidFill>
          </a:endParaRPr>
        </a:p>
      </dgm:t>
    </dgm:pt>
    <dgm:pt modelId="{493711F7-8A35-5B48-9F3A-D12F240753BB}">
      <dgm:prSet/>
      <dgm:spPr>
        <a:solidFill>
          <a:schemeClr val="bg1">
            <a:alpha val="43204"/>
          </a:schemeClr>
        </a:solidFill>
      </dgm:spPr>
      <dgm:t>
        <a:bodyPr/>
        <a:lstStyle/>
        <a:p>
          <a:r>
            <a:rPr lang="en-GB" dirty="0">
              <a:solidFill>
                <a:schemeClr val="accent1"/>
              </a:solidFill>
            </a:rPr>
            <a:t>Vidhya M H</a:t>
          </a:r>
        </a:p>
      </dgm:t>
    </dgm:pt>
    <dgm:pt modelId="{A70E09E1-1895-D042-91DE-22BE4BABBCDC}" type="parTrans" cxnId="{E7B54E70-5FDB-A342-9129-787E3FB8ECF8}">
      <dgm:prSet/>
      <dgm:spPr/>
      <dgm:t>
        <a:bodyPr/>
        <a:lstStyle/>
        <a:p>
          <a:endParaRPr lang="en-GB"/>
        </a:p>
      </dgm:t>
    </dgm:pt>
    <dgm:pt modelId="{E8C889C9-B458-4148-AA41-369212B122FB}" type="sibTrans" cxnId="{E7B54E70-5FDB-A342-9129-787E3FB8ECF8}">
      <dgm:prSet/>
      <dgm:spPr/>
      <dgm:t>
        <a:bodyPr/>
        <a:lstStyle/>
        <a:p>
          <a:endParaRPr lang="en-GB"/>
        </a:p>
      </dgm:t>
    </dgm:pt>
    <dgm:pt modelId="{8D635F3D-FB0D-AA47-9C8D-DA9BE047300E}">
      <dgm:prSet/>
      <dgm:spPr>
        <a:solidFill>
          <a:schemeClr val="bg1">
            <a:alpha val="43204"/>
          </a:schemeClr>
        </a:solidFill>
      </dgm:spPr>
      <dgm:t>
        <a:bodyPr/>
        <a:lstStyle/>
        <a:p>
          <a:r>
            <a:rPr lang="en-GB" dirty="0">
              <a:solidFill>
                <a:schemeClr val="accent1"/>
              </a:solidFill>
            </a:rPr>
            <a:t>Nishal H N</a:t>
          </a:r>
        </a:p>
      </dgm:t>
    </dgm:pt>
    <dgm:pt modelId="{264CFFC2-302F-9943-B6BE-014B6F0C4E9D}" type="parTrans" cxnId="{0B515B1A-B0A8-3C4D-9044-B081776B7789}">
      <dgm:prSet/>
      <dgm:spPr/>
      <dgm:t>
        <a:bodyPr/>
        <a:lstStyle/>
        <a:p>
          <a:endParaRPr lang="en-GB"/>
        </a:p>
      </dgm:t>
    </dgm:pt>
    <dgm:pt modelId="{19483D1F-DA09-1148-A3EF-D0BE98B5AD60}" type="sibTrans" cxnId="{0B515B1A-B0A8-3C4D-9044-B081776B7789}">
      <dgm:prSet/>
      <dgm:spPr/>
      <dgm:t>
        <a:bodyPr/>
        <a:lstStyle/>
        <a:p>
          <a:endParaRPr lang="en-GB"/>
        </a:p>
      </dgm:t>
    </dgm:pt>
    <dgm:pt modelId="{FBF3B353-40AB-EC49-A1D6-DFA6A9CE6082}">
      <dgm:prSet/>
      <dgm:spPr>
        <a:solidFill>
          <a:schemeClr val="bg1">
            <a:alpha val="43204"/>
          </a:schemeClr>
        </a:solidFill>
      </dgm:spPr>
      <dgm:t>
        <a:bodyPr/>
        <a:lstStyle/>
        <a:p>
          <a:r>
            <a:rPr lang="en-GB" dirty="0" err="1">
              <a:solidFill>
                <a:schemeClr val="accent1"/>
              </a:solidFill>
            </a:rPr>
            <a:t>Suteerth</a:t>
          </a:r>
          <a:r>
            <a:rPr lang="en-GB" dirty="0">
              <a:solidFill>
                <a:schemeClr val="accent1"/>
              </a:solidFill>
            </a:rPr>
            <a:t> I</a:t>
          </a:r>
        </a:p>
      </dgm:t>
    </dgm:pt>
    <dgm:pt modelId="{1C53AADB-608E-2A43-BE17-849015C9DF2C}" type="parTrans" cxnId="{91EBCADC-19A0-E64F-AC6A-BF5CA098F13C}">
      <dgm:prSet/>
      <dgm:spPr/>
      <dgm:t>
        <a:bodyPr/>
        <a:lstStyle/>
        <a:p>
          <a:endParaRPr lang="en-GB"/>
        </a:p>
      </dgm:t>
    </dgm:pt>
    <dgm:pt modelId="{19EC2934-1900-4346-8128-52A40046BCBE}" type="sibTrans" cxnId="{91EBCADC-19A0-E64F-AC6A-BF5CA098F13C}">
      <dgm:prSet/>
      <dgm:spPr/>
      <dgm:t>
        <a:bodyPr/>
        <a:lstStyle/>
        <a:p>
          <a:endParaRPr lang="en-GB"/>
        </a:p>
      </dgm:t>
    </dgm:pt>
    <dgm:pt modelId="{0B969847-5E18-9042-BBDE-EFC2F78B7F53}">
      <dgm:prSet/>
      <dgm:spPr>
        <a:solidFill>
          <a:schemeClr val="bg1">
            <a:alpha val="43204"/>
          </a:schemeClr>
        </a:solidFill>
      </dgm:spPr>
      <dgm:t>
        <a:bodyPr/>
        <a:lstStyle/>
        <a:p>
          <a:r>
            <a:rPr lang="en-GB" dirty="0">
              <a:solidFill>
                <a:schemeClr val="accent1"/>
              </a:solidFill>
            </a:rPr>
            <a:t>Roshan R</a:t>
          </a:r>
        </a:p>
      </dgm:t>
    </dgm:pt>
    <dgm:pt modelId="{FE354810-00ED-CE42-AB38-4EEA0338D939}" type="parTrans" cxnId="{5007D970-1FCD-8A41-9222-CC5AB651B725}">
      <dgm:prSet/>
      <dgm:spPr/>
      <dgm:t>
        <a:bodyPr/>
        <a:lstStyle/>
        <a:p>
          <a:endParaRPr lang="en-GB"/>
        </a:p>
      </dgm:t>
    </dgm:pt>
    <dgm:pt modelId="{C68F46D7-E3A8-DE4A-AF40-ADA33CF062C8}" type="sibTrans" cxnId="{5007D970-1FCD-8A41-9222-CC5AB651B725}">
      <dgm:prSet/>
      <dgm:spPr/>
      <dgm:t>
        <a:bodyPr/>
        <a:lstStyle/>
        <a:p>
          <a:endParaRPr lang="en-GB"/>
        </a:p>
      </dgm:t>
    </dgm:pt>
    <dgm:pt modelId="{0166C81D-23C9-3944-8875-E68EB79099C8}" type="pres">
      <dgm:prSet presAssocID="{82C08AA1-6F08-4242-920F-0C7731AE2999}" presName="theList" presStyleCnt="0">
        <dgm:presLayoutVars>
          <dgm:dir/>
          <dgm:animLvl val="lvl"/>
          <dgm:resizeHandles val="exact"/>
        </dgm:presLayoutVars>
      </dgm:prSet>
      <dgm:spPr/>
    </dgm:pt>
    <dgm:pt modelId="{764DEC9E-F4A1-244A-8141-B42F054406FD}" type="pres">
      <dgm:prSet presAssocID="{8D635F3D-FB0D-AA47-9C8D-DA9BE047300E}" presName="compNode" presStyleCnt="0"/>
      <dgm:spPr/>
    </dgm:pt>
    <dgm:pt modelId="{771F3A89-9B31-444A-B3E6-D7ED3F62B0B4}" type="pres">
      <dgm:prSet presAssocID="{8D635F3D-FB0D-AA47-9C8D-DA9BE047300E}" presName="aNode" presStyleLbl="bgShp" presStyleIdx="0" presStyleCnt="5" custLinFactNeighborX="-855"/>
      <dgm:spPr>
        <a:prstGeom prst="roundRect">
          <a:avLst/>
        </a:prstGeom>
      </dgm:spPr>
    </dgm:pt>
    <dgm:pt modelId="{03934213-079C-874D-A06B-D27FEA67B299}" type="pres">
      <dgm:prSet presAssocID="{8D635F3D-FB0D-AA47-9C8D-DA9BE047300E}" presName="textNode" presStyleLbl="bgShp" presStyleIdx="0" presStyleCnt="5"/>
      <dgm:spPr/>
    </dgm:pt>
    <dgm:pt modelId="{EC793508-D3A3-0D45-9471-C67EB7CCF305}" type="pres">
      <dgm:prSet presAssocID="{8D635F3D-FB0D-AA47-9C8D-DA9BE047300E}" presName="compChildNode" presStyleCnt="0"/>
      <dgm:spPr/>
    </dgm:pt>
    <dgm:pt modelId="{B5251221-6DD0-D44D-A58A-29E25860CDCD}" type="pres">
      <dgm:prSet presAssocID="{8D635F3D-FB0D-AA47-9C8D-DA9BE047300E}" presName="theInnerList" presStyleCnt="0"/>
      <dgm:spPr/>
    </dgm:pt>
    <dgm:pt modelId="{2CDD055A-A968-4F4A-8ED1-F0101CAF109C}" type="pres">
      <dgm:prSet presAssocID="{8D635F3D-FB0D-AA47-9C8D-DA9BE047300E}" presName="aSpace" presStyleCnt="0"/>
      <dgm:spPr/>
    </dgm:pt>
    <dgm:pt modelId="{0C770892-1121-234A-9550-1005702C5709}" type="pres">
      <dgm:prSet presAssocID="{0B969847-5E18-9042-BBDE-EFC2F78B7F53}" presName="compNode" presStyleCnt="0"/>
      <dgm:spPr/>
    </dgm:pt>
    <dgm:pt modelId="{3DCD1D8A-3D0C-1A47-B356-E3FC53BA8D5F}" type="pres">
      <dgm:prSet presAssocID="{0B969847-5E18-9042-BBDE-EFC2F78B7F53}" presName="aNode" presStyleLbl="bgShp" presStyleIdx="1" presStyleCnt="5"/>
      <dgm:spPr>
        <a:prstGeom prst="roundRect">
          <a:avLst/>
        </a:prstGeom>
      </dgm:spPr>
    </dgm:pt>
    <dgm:pt modelId="{96193CE8-3F5B-B849-88EC-419AF7212867}" type="pres">
      <dgm:prSet presAssocID="{0B969847-5E18-9042-BBDE-EFC2F78B7F53}" presName="textNode" presStyleLbl="bgShp" presStyleIdx="1" presStyleCnt="5"/>
      <dgm:spPr/>
    </dgm:pt>
    <dgm:pt modelId="{87F16160-0296-2947-A22A-90B6F4AD5821}" type="pres">
      <dgm:prSet presAssocID="{0B969847-5E18-9042-BBDE-EFC2F78B7F53}" presName="compChildNode" presStyleCnt="0"/>
      <dgm:spPr/>
    </dgm:pt>
    <dgm:pt modelId="{AA6370C4-6FEC-084C-A4A3-7A4FE1A5D7DB}" type="pres">
      <dgm:prSet presAssocID="{0B969847-5E18-9042-BBDE-EFC2F78B7F53}" presName="theInnerList" presStyleCnt="0"/>
      <dgm:spPr/>
    </dgm:pt>
    <dgm:pt modelId="{9FAF9A96-D065-0541-AE48-248532584FBC}" type="pres">
      <dgm:prSet presAssocID="{0B969847-5E18-9042-BBDE-EFC2F78B7F53}" presName="aSpace" presStyleCnt="0"/>
      <dgm:spPr/>
    </dgm:pt>
    <dgm:pt modelId="{1A986E63-FE01-DE46-AE50-97ABD15B3C7F}" type="pres">
      <dgm:prSet presAssocID="{FBF3B353-40AB-EC49-A1D6-DFA6A9CE6082}" presName="compNode" presStyleCnt="0"/>
      <dgm:spPr/>
    </dgm:pt>
    <dgm:pt modelId="{D2D1D722-413B-1B4F-AC88-2211742E6855}" type="pres">
      <dgm:prSet presAssocID="{FBF3B353-40AB-EC49-A1D6-DFA6A9CE6082}" presName="aNode" presStyleLbl="bgShp" presStyleIdx="2" presStyleCnt="5"/>
      <dgm:spPr>
        <a:prstGeom prst="roundRect">
          <a:avLst/>
        </a:prstGeom>
      </dgm:spPr>
    </dgm:pt>
    <dgm:pt modelId="{EEB82B9D-7805-2F4B-B90A-57FBC3FEF30F}" type="pres">
      <dgm:prSet presAssocID="{FBF3B353-40AB-EC49-A1D6-DFA6A9CE6082}" presName="textNode" presStyleLbl="bgShp" presStyleIdx="2" presStyleCnt="5"/>
      <dgm:spPr/>
    </dgm:pt>
    <dgm:pt modelId="{9EE9560B-C87A-5B4E-BF33-9A78B64FD3FD}" type="pres">
      <dgm:prSet presAssocID="{FBF3B353-40AB-EC49-A1D6-DFA6A9CE6082}" presName="compChildNode" presStyleCnt="0"/>
      <dgm:spPr/>
    </dgm:pt>
    <dgm:pt modelId="{EEA9BF76-33D0-3F40-962E-52FEF095D541}" type="pres">
      <dgm:prSet presAssocID="{FBF3B353-40AB-EC49-A1D6-DFA6A9CE6082}" presName="theInnerList" presStyleCnt="0"/>
      <dgm:spPr/>
    </dgm:pt>
    <dgm:pt modelId="{B32F89AD-4EF5-6A40-BF5A-4FF1652280CD}" type="pres">
      <dgm:prSet presAssocID="{FBF3B353-40AB-EC49-A1D6-DFA6A9CE6082}" presName="aSpace" presStyleCnt="0"/>
      <dgm:spPr/>
    </dgm:pt>
    <dgm:pt modelId="{F6AC49FD-771D-7F49-8AED-7A26F6FB5BD5}" type="pres">
      <dgm:prSet presAssocID="{493711F7-8A35-5B48-9F3A-D12F240753BB}" presName="compNode" presStyleCnt="0"/>
      <dgm:spPr/>
    </dgm:pt>
    <dgm:pt modelId="{69C53A47-8A63-254E-932B-75ACCCD23CB0}" type="pres">
      <dgm:prSet presAssocID="{493711F7-8A35-5B48-9F3A-D12F240753BB}" presName="aNode" presStyleLbl="bgShp" presStyleIdx="3" presStyleCnt="5"/>
      <dgm:spPr>
        <a:prstGeom prst="roundRect">
          <a:avLst/>
        </a:prstGeom>
      </dgm:spPr>
    </dgm:pt>
    <dgm:pt modelId="{E7581C4E-F73A-AD4A-BBCE-7608E0793DE0}" type="pres">
      <dgm:prSet presAssocID="{493711F7-8A35-5B48-9F3A-D12F240753BB}" presName="textNode" presStyleLbl="bgShp" presStyleIdx="3" presStyleCnt="5"/>
      <dgm:spPr/>
    </dgm:pt>
    <dgm:pt modelId="{C6F56368-25D7-164C-AED7-4414D44EB4A4}" type="pres">
      <dgm:prSet presAssocID="{493711F7-8A35-5B48-9F3A-D12F240753BB}" presName="compChildNode" presStyleCnt="0"/>
      <dgm:spPr/>
    </dgm:pt>
    <dgm:pt modelId="{EF847CB2-B046-5644-A2D8-6BF041D7C7F5}" type="pres">
      <dgm:prSet presAssocID="{493711F7-8A35-5B48-9F3A-D12F240753BB}" presName="theInnerList" presStyleCnt="0"/>
      <dgm:spPr/>
    </dgm:pt>
    <dgm:pt modelId="{61A5BC1B-334E-6C4B-B751-6B23132F5086}" type="pres">
      <dgm:prSet presAssocID="{493711F7-8A35-5B48-9F3A-D12F240753BB}" presName="aSpace" presStyleCnt="0"/>
      <dgm:spPr/>
    </dgm:pt>
    <dgm:pt modelId="{6EFA9833-F1D7-BB45-B862-56491B53357B}" type="pres">
      <dgm:prSet presAssocID="{AC5F032B-FE5F-674D-A273-BAB78490D825}" presName="compNode" presStyleCnt="0"/>
      <dgm:spPr/>
    </dgm:pt>
    <dgm:pt modelId="{B333FFB1-BA0B-664D-9337-AC82F61BF502}" type="pres">
      <dgm:prSet presAssocID="{AC5F032B-FE5F-674D-A273-BAB78490D825}" presName="aNode" presStyleLbl="bgShp" presStyleIdx="4" presStyleCnt="5"/>
      <dgm:spPr>
        <a:prstGeom prst="roundRect">
          <a:avLst/>
        </a:prstGeom>
      </dgm:spPr>
    </dgm:pt>
    <dgm:pt modelId="{EF74809F-6650-F14C-A517-DD60992704AF}" type="pres">
      <dgm:prSet presAssocID="{AC5F032B-FE5F-674D-A273-BAB78490D825}" presName="textNode" presStyleLbl="bgShp" presStyleIdx="4" presStyleCnt="5"/>
      <dgm:spPr/>
    </dgm:pt>
    <dgm:pt modelId="{2C42396D-BDEF-DF49-8904-0509AAAD018E}" type="pres">
      <dgm:prSet presAssocID="{AC5F032B-FE5F-674D-A273-BAB78490D825}" presName="compChildNode" presStyleCnt="0"/>
      <dgm:spPr/>
    </dgm:pt>
    <dgm:pt modelId="{7E1D404C-1BB1-424A-8829-E115351747CA}" type="pres">
      <dgm:prSet presAssocID="{AC5F032B-FE5F-674D-A273-BAB78490D825}" presName="theInnerList" presStyleCnt="0"/>
      <dgm:spPr/>
    </dgm:pt>
  </dgm:ptLst>
  <dgm:cxnLst>
    <dgm:cxn modelId="{E1AEDD03-79F0-ED48-AF9A-674A0343E26B}" type="presOf" srcId="{8D635F3D-FB0D-AA47-9C8D-DA9BE047300E}" destId="{03934213-079C-874D-A06B-D27FEA67B299}" srcOrd="1" destOrd="0" presId="urn:microsoft.com/office/officeart/2005/8/layout/lProcess2"/>
    <dgm:cxn modelId="{E9DA5F15-C5B8-1B43-9F03-229C27E95469}" type="presOf" srcId="{AC5F032B-FE5F-674D-A273-BAB78490D825}" destId="{B333FFB1-BA0B-664D-9337-AC82F61BF502}" srcOrd="0" destOrd="0" presId="urn:microsoft.com/office/officeart/2005/8/layout/lProcess2"/>
    <dgm:cxn modelId="{0B515B1A-B0A8-3C4D-9044-B081776B7789}" srcId="{82C08AA1-6F08-4242-920F-0C7731AE2999}" destId="{8D635F3D-FB0D-AA47-9C8D-DA9BE047300E}" srcOrd="0" destOrd="0" parTransId="{264CFFC2-302F-9943-B6BE-014B6F0C4E9D}" sibTransId="{19483D1F-DA09-1148-A3EF-D0BE98B5AD60}"/>
    <dgm:cxn modelId="{1DC28520-78B9-5243-840C-FBE34CED2703}" type="presOf" srcId="{AC5F032B-FE5F-674D-A273-BAB78490D825}" destId="{EF74809F-6650-F14C-A517-DD60992704AF}" srcOrd="1" destOrd="0" presId="urn:microsoft.com/office/officeart/2005/8/layout/lProcess2"/>
    <dgm:cxn modelId="{1FD15835-6DE2-2D4B-B6F1-19475A64F744}" type="presOf" srcId="{0B969847-5E18-9042-BBDE-EFC2F78B7F53}" destId="{96193CE8-3F5B-B849-88EC-419AF7212867}" srcOrd="1" destOrd="0" presId="urn:microsoft.com/office/officeart/2005/8/layout/lProcess2"/>
    <dgm:cxn modelId="{68481E37-FDF8-684E-8061-453862A0EBCF}" srcId="{82C08AA1-6F08-4242-920F-0C7731AE2999}" destId="{AC5F032B-FE5F-674D-A273-BAB78490D825}" srcOrd="4" destOrd="0" parTransId="{FBEC6737-353D-3B4D-8AD6-33E888727836}" sibTransId="{D4A73823-2FC8-FB43-B6E2-C5FE08F14EE5}"/>
    <dgm:cxn modelId="{02C2D05D-F3EF-614C-B592-F3CED2DBD42C}" type="presOf" srcId="{82C08AA1-6F08-4242-920F-0C7731AE2999}" destId="{0166C81D-23C9-3944-8875-E68EB79099C8}" srcOrd="0" destOrd="0" presId="urn:microsoft.com/office/officeart/2005/8/layout/lProcess2"/>
    <dgm:cxn modelId="{E7B54E70-5FDB-A342-9129-787E3FB8ECF8}" srcId="{82C08AA1-6F08-4242-920F-0C7731AE2999}" destId="{493711F7-8A35-5B48-9F3A-D12F240753BB}" srcOrd="3" destOrd="0" parTransId="{A70E09E1-1895-D042-91DE-22BE4BABBCDC}" sibTransId="{E8C889C9-B458-4148-AA41-369212B122FB}"/>
    <dgm:cxn modelId="{5007D970-1FCD-8A41-9222-CC5AB651B725}" srcId="{82C08AA1-6F08-4242-920F-0C7731AE2999}" destId="{0B969847-5E18-9042-BBDE-EFC2F78B7F53}" srcOrd="1" destOrd="0" parTransId="{FE354810-00ED-CE42-AB38-4EEA0338D939}" sibTransId="{C68F46D7-E3A8-DE4A-AF40-ADA33CF062C8}"/>
    <dgm:cxn modelId="{A636C476-977E-D746-8445-A94A10A9290B}" type="presOf" srcId="{493711F7-8A35-5B48-9F3A-D12F240753BB}" destId="{69C53A47-8A63-254E-932B-75ACCCD23CB0}" srcOrd="0" destOrd="0" presId="urn:microsoft.com/office/officeart/2005/8/layout/lProcess2"/>
    <dgm:cxn modelId="{D41C9A7F-20B3-154B-A2BA-19143397BC8B}" type="presOf" srcId="{493711F7-8A35-5B48-9F3A-D12F240753BB}" destId="{E7581C4E-F73A-AD4A-BBCE-7608E0793DE0}" srcOrd="1" destOrd="0" presId="urn:microsoft.com/office/officeart/2005/8/layout/lProcess2"/>
    <dgm:cxn modelId="{979329AB-11EC-AD40-B680-D0A351CD7AAD}" type="presOf" srcId="{FBF3B353-40AB-EC49-A1D6-DFA6A9CE6082}" destId="{EEB82B9D-7805-2F4B-B90A-57FBC3FEF30F}" srcOrd="1" destOrd="0" presId="urn:microsoft.com/office/officeart/2005/8/layout/lProcess2"/>
    <dgm:cxn modelId="{17B70BB2-EEE5-844D-BB8A-AC6AA67E2C39}" type="presOf" srcId="{8D635F3D-FB0D-AA47-9C8D-DA9BE047300E}" destId="{771F3A89-9B31-444A-B3E6-D7ED3F62B0B4}" srcOrd="0" destOrd="0" presId="urn:microsoft.com/office/officeart/2005/8/layout/lProcess2"/>
    <dgm:cxn modelId="{91EBCADC-19A0-E64F-AC6A-BF5CA098F13C}" srcId="{82C08AA1-6F08-4242-920F-0C7731AE2999}" destId="{FBF3B353-40AB-EC49-A1D6-DFA6A9CE6082}" srcOrd="2" destOrd="0" parTransId="{1C53AADB-608E-2A43-BE17-849015C9DF2C}" sibTransId="{19EC2934-1900-4346-8128-52A40046BCBE}"/>
    <dgm:cxn modelId="{7BD5B0DD-5F29-8541-A934-BDBC34176BA0}" type="presOf" srcId="{FBF3B353-40AB-EC49-A1D6-DFA6A9CE6082}" destId="{D2D1D722-413B-1B4F-AC88-2211742E6855}" srcOrd="0" destOrd="0" presId="urn:microsoft.com/office/officeart/2005/8/layout/lProcess2"/>
    <dgm:cxn modelId="{3DC65BE1-4E58-1C45-9643-39F5FBB32346}" type="presOf" srcId="{0B969847-5E18-9042-BBDE-EFC2F78B7F53}" destId="{3DCD1D8A-3D0C-1A47-B356-E3FC53BA8D5F}" srcOrd="0" destOrd="0" presId="urn:microsoft.com/office/officeart/2005/8/layout/lProcess2"/>
    <dgm:cxn modelId="{A00F23FB-8283-DE4F-BF54-3882910891C7}" type="presParOf" srcId="{0166C81D-23C9-3944-8875-E68EB79099C8}" destId="{764DEC9E-F4A1-244A-8141-B42F054406FD}" srcOrd="0" destOrd="0" presId="urn:microsoft.com/office/officeart/2005/8/layout/lProcess2"/>
    <dgm:cxn modelId="{CAED6911-459D-EA40-B4EF-7F8FC1D8010C}" type="presParOf" srcId="{764DEC9E-F4A1-244A-8141-B42F054406FD}" destId="{771F3A89-9B31-444A-B3E6-D7ED3F62B0B4}" srcOrd="0" destOrd="0" presId="urn:microsoft.com/office/officeart/2005/8/layout/lProcess2"/>
    <dgm:cxn modelId="{4F44990D-0AE3-B243-A4FB-D2E814CD586B}" type="presParOf" srcId="{764DEC9E-F4A1-244A-8141-B42F054406FD}" destId="{03934213-079C-874D-A06B-D27FEA67B299}" srcOrd="1" destOrd="0" presId="urn:microsoft.com/office/officeart/2005/8/layout/lProcess2"/>
    <dgm:cxn modelId="{F0103A7C-D5EF-BB49-BDC5-3155D6E01F0A}" type="presParOf" srcId="{764DEC9E-F4A1-244A-8141-B42F054406FD}" destId="{EC793508-D3A3-0D45-9471-C67EB7CCF305}" srcOrd="2" destOrd="0" presId="urn:microsoft.com/office/officeart/2005/8/layout/lProcess2"/>
    <dgm:cxn modelId="{924C93DF-590D-2B48-91C6-76FE5A42D93B}" type="presParOf" srcId="{EC793508-D3A3-0D45-9471-C67EB7CCF305}" destId="{B5251221-6DD0-D44D-A58A-29E25860CDCD}" srcOrd="0" destOrd="0" presId="urn:microsoft.com/office/officeart/2005/8/layout/lProcess2"/>
    <dgm:cxn modelId="{D9679E35-CA85-5A45-A968-3DEC443EF978}" type="presParOf" srcId="{0166C81D-23C9-3944-8875-E68EB79099C8}" destId="{2CDD055A-A968-4F4A-8ED1-F0101CAF109C}" srcOrd="1" destOrd="0" presId="urn:microsoft.com/office/officeart/2005/8/layout/lProcess2"/>
    <dgm:cxn modelId="{AFD16F25-B58E-8E48-AC82-FD67D6A4320B}" type="presParOf" srcId="{0166C81D-23C9-3944-8875-E68EB79099C8}" destId="{0C770892-1121-234A-9550-1005702C5709}" srcOrd="2" destOrd="0" presId="urn:microsoft.com/office/officeart/2005/8/layout/lProcess2"/>
    <dgm:cxn modelId="{101AD5A1-59E1-B94E-AAC1-9FD1330CAA47}" type="presParOf" srcId="{0C770892-1121-234A-9550-1005702C5709}" destId="{3DCD1D8A-3D0C-1A47-B356-E3FC53BA8D5F}" srcOrd="0" destOrd="0" presId="urn:microsoft.com/office/officeart/2005/8/layout/lProcess2"/>
    <dgm:cxn modelId="{C36D9D1E-844D-0B48-B59F-0D83494F1CFE}" type="presParOf" srcId="{0C770892-1121-234A-9550-1005702C5709}" destId="{96193CE8-3F5B-B849-88EC-419AF7212867}" srcOrd="1" destOrd="0" presId="urn:microsoft.com/office/officeart/2005/8/layout/lProcess2"/>
    <dgm:cxn modelId="{7B96B746-9A2C-CA4F-A045-F93BD4D6C0D7}" type="presParOf" srcId="{0C770892-1121-234A-9550-1005702C5709}" destId="{87F16160-0296-2947-A22A-90B6F4AD5821}" srcOrd="2" destOrd="0" presId="urn:microsoft.com/office/officeart/2005/8/layout/lProcess2"/>
    <dgm:cxn modelId="{0104CEDA-D1A2-694B-AB0C-C2AE38458624}" type="presParOf" srcId="{87F16160-0296-2947-A22A-90B6F4AD5821}" destId="{AA6370C4-6FEC-084C-A4A3-7A4FE1A5D7DB}" srcOrd="0" destOrd="0" presId="urn:microsoft.com/office/officeart/2005/8/layout/lProcess2"/>
    <dgm:cxn modelId="{B6A6BFA2-D0EA-3440-8FBA-17693FAFB436}" type="presParOf" srcId="{0166C81D-23C9-3944-8875-E68EB79099C8}" destId="{9FAF9A96-D065-0541-AE48-248532584FBC}" srcOrd="3" destOrd="0" presId="urn:microsoft.com/office/officeart/2005/8/layout/lProcess2"/>
    <dgm:cxn modelId="{6ED6DA39-F88D-7540-90C1-4DE2ECA95727}" type="presParOf" srcId="{0166C81D-23C9-3944-8875-E68EB79099C8}" destId="{1A986E63-FE01-DE46-AE50-97ABD15B3C7F}" srcOrd="4" destOrd="0" presId="urn:microsoft.com/office/officeart/2005/8/layout/lProcess2"/>
    <dgm:cxn modelId="{9A9146AB-BBA5-DD43-BADD-162B396ED6F4}" type="presParOf" srcId="{1A986E63-FE01-DE46-AE50-97ABD15B3C7F}" destId="{D2D1D722-413B-1B4F-AC88-2211742E6855}" srcOrd="0" destOrd="0" presId="urn:microsoft.com/office/officeart/2005/8/layout/lProcess2"/>
    <dgm:cxn modelId="{2C45322D-A84B-6B40-863F-CC1103FF8CDB}" type="presParOf" srcId="{1A986E63-FE01-DE46-AE50-97ABD15B3C7F}" destId="{EEB82B9D-7805-2F4B-B90A-57FBC3FEF30F}" srcOrd="1" destOrd="0" presId="urn:microsoft.com/office/officeart/2005/8/layout/lProcess2"/>
    <dgm:cxn modelId="{292CF473-44FC-F14C-B2A9-2AD5FAA19CE5}" type="presParOf" srcId="{1A986E63-FE01-DE46-AE50-97ABD15B3C7F}" destId="{9EE9560B-C87A-5B4E-BF33-9A78B64FD3FD}" srcOrd="2" destOrd="0" presId="urn:microsoft.com/office/officeart/2005/8/layout/lProcess2"/>
    <dgm:cxn modelId="{06A323A4-3FDE-4C4F-A5D0-C090965D724D}" type="presParOf" srcId="{9EE9560B-C87A-5B4E-BF33-9A78B64FD3FD}" destId="{EEA9BF76-33D0-3F40-962E-52FEF095D541}" srcOrd="0" destOrd="0" presId="urn:microsoft.com/office/officeart/2005/8/layout/lProcess2"/>
    <dgm:cxn modelId="{51B8C8E1-4CE4-6041-8C60-9D98FBC2F4DF}" type="presParOf" srcId="{0166C81D-23C9-3944-8875-E68EB79099C8}" destId="{B32F89AD-4EF5-6A40-BF5A-4FF1652280CD}" srcOrd="5" destOrd="0" presId="urn:microsoft.com/office/officeart/2005/8/layout/lProcess2"/>
    <dgm:cxn modelId="{C3864526-3505-8444-B42B-A23F2E198565}" type="presParOf" srcId="{0166C81D-23C9-3944-8875-E68EB79099C8}" destId="{F6AC49FD-771D-7F49-8AED-7A26F6FB5BD5}" srcOrd="6" destOrd="0" presId="urn:microsoft.com/office/officeart/2005/8/layout/lProcess2"/>
    <dgm:cxn modelId="{DCE59342-B662-9E4B-8CDA-AA94640E9BE0}" type="presParOf" srcId="{F6AC49FD-771D-7F49-8AED-7A26F6FB5BD5}" destId="{69C53A47-8A63-254E-932B-75ACCCD23CB0}" srcOrd="0" destOrd="0" presId="urn:microsoft.com/office/officeart/2005/8/layout/lProcess2"/>
    <dgm:cxn modelId="{524CF608-F71A-BB48-B6FB-570B3E4736F3}" type="presParOf" srcId="{F6AC49FD-771D-7F49-8AED-7A26F6FB5BD5}" destId="{E7581C4E-F73A-AD4A-BBCE-7608E0793DE0}" srcOrd="1" destOrd="0" presId="urn:microsoft.com/office/officeart/2005/8/layout/lProcess2"/>
    <dgm:cxn modelId="{1E3D5FA7-CD99-CD46-BE6B-0CDAC3E38BC8}" type="presParOf" srcId="{F6AC49FD-771D-7F49-8AED-7A26F6FB5BD5}" destId="{C6F56368-25D7-164C-AED7-4414D44EB4A4}" srcOrd="2" destOrd="0" presId="urn:microsoft.com/office/officeart/2005/8/layout/lProcess2"/>
    <dgm:cxn modelId="{33C98347-597D-A940-8C06-D3A3F6043A5F}" type="presParOf" srcId="{C6F56368-25D7-164C-AED7-4414D44EB4A4}" destId="{EF847CB2-B046-5644-A2D8-6BF041D7C7F5}" srcOrd="0" destOrd="0" presId="urn:microsoft.com/office/officeart/2005/8/layout/lProcess2"/>
    <dgm:cxn modelId="{202A043B-0314-8747-8544-F0062C021A18}" type="presParOf" srcId="{0166C81D-23C9-3944-8875-E68EB79099C8}" destId="{61A5BC1B-334E-6C4B-B751-6B23132F5086}" srcOrd="7" destOrd="0" presId="urn:microsoft.com/office/officeart/2005/8/layout/lProcess2"/>
    <dgm:cxn modelId="{2D6F3B33-E9A9-CC4E-9B85-8FC92FA1F3F9}" type="presParOf" srcId="{0166C81D-23C9-3944-8875-E68EB79099C8}" destId="{6EFA9833-F1D7-BB45-B862-56491B53357B}" srcOrd="8" destOrd="0" presId="urn:microsoft.com/office/officeart/2005/8/layout/lProcess2"/>
    <dgm:cxn modelId="{73E24543-3371-7445-9957-A583C5811D9D}" type="presParOf" srcId="{6EFA9833-F1D7-BB45-B862-56491B53357B}" destId="{B333FFB1-BA0B-664D-9337-AC82F61BF502}" srcOrd="0" destOrd="0" presId="urn:microsoft.com/office/officeart/2005/8/layout/lProcess2"/>
    <dgm:cxn modelId="{8EC8D1FF-5B0F-0848-85EA-9CE019E4ABD1}" type="presParOf" srcId="{6EFA9833-F1D7-BB45-B862-56491B53357B}" destId="{EF74809F-6650-F14C-A517-DD60992704AF}" srcOrd="1" destOrd="0" presId="urn:microsoft.com/office/officeart/2005/8/layout/lProcess2"/>
    <dgm:cxn modelId="{ADD16F98-5F7C-2F4D-BB09-703E79CE771C}" type="presParOf" srcId="{6EFA9833-F1D7-BB45-B862-56491B53357B}" destId="{2C42396D-BDEF-DF49-8904-0509AAAD018E}" srcOrd="2" destOrd="0" presId="urn:microsoft.com/office/officeart/2005/8/layout/lProcess2"/>
    <dgm:cxn modelId="{62986C7F-E564-8045-A5FE-24F2547E3856}" type="presParOf" srcId="{2C42396D-BDEF-DF49-8904-0509AAAD018E}" destId="{7E1D404C-1BB1-424A-8829-E115351747CA}" srcOrd="0" destOrd="0" presId="urn:microsoft.com/office/officeart/2005/8/layout/lProcess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1F3A89-9B31-444A-B3E6-D7ED3F62B0B4}">
      <dsp:nvSpPr>
        <dsp:cNvPr id="0" name=""/>
        <dsp:cNvSpPr/>
      </dsp:nvSpPr>
      <dsp:spPr>
        <a:xfrm>
          <a:off x="0" y="0"/>
          <a:ext cx="1992803" cy="2743199"/>
        </a:xfrm>
        <a:prstGeom prst="roundRect">
          <a:avLst/>
        </a:prstGeom>
        <a:solidFill>
          <a:schemeClr val="bg1">
            <a:alpha val="43204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accent1"/>
              </a:solidFill>
            </a:rPr>
            <a:t>Nishal H N</a:t>
          </a:r>
        </a:p>
      </dsp:txBody>
      <dsp:txXfrm>
        <a:off x="0" y="0"/>
        <a:ext cx="1992803" cy="822959"/>
      </dsp:txXfrm>
    </dsp:sp>
    <dsp:sp modelId="{3DCD1D8A-3D0C-1A47-B356-E3FC53BA8D5F}">
      <dsp:nvSpPr>
        <dsp:cNvPr id="0" name=""/>
        <dsp:cNvSpPr/>
      </dsp:nvSpPr>
      <dsp:spPr>
        <a:xfrm>
          <a:off x="2147942" y="0"/>
          <a:ext cx="1992803" cy="2743199"/>
        </a:xfrm>
        <a:prstGeom prst="roundRect">
          <a:avLst/>
        </a:prstGeom>
        <a:solidFill>
          <a:schemeClr val="bg1">
            <a:alpha val="43204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accent1"/>
              </a:solidFill>
            </a:rPr>
            <a:t>Roshan R</a:t>
          </a:r>
        </a:p>
      </dsp:txBody>
      <dsp:txXfrm>
        <a:off x="2147942" y="0"/>
        <a:ext cx="1992803" cy="822959"/>
      </dsp:txXfrm>
    </dsp:sp>
    <dsp:sp modelId="{D2D1D722-413B-1B4F-AC88-2211742E6855}">
      <dsp:nvSpPr>
        <dsp:cNvPr id="0" name=""/>
        <dsp:cNvSpPr/>
      </dsp:nvSpPr>
      <dsp:spPr>
        <a:xfrm>
          <a:off x="4290206" y="0"/>
          <a:ext cx="1992803" cy="2743199"/>
        </a:xfrm>
        <a:prstGeom prst="roundRect">
          <a:avLst/>
        </a:prstGeom>
        <a:solidFill>
          <a:schemeClr val="bg1">
            <a:alpha val="43204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>
              <a:solidFill>
                <a:schemeClr val="accent1"/>
              </a:solidFill>
            </a:rPr>
            <a:t>Suteerth</a:t>
          </a:r>
          <a:r>
            <a:rPr lang="en-GB" sz="2600" kern="1200" dirty="0">
              <a:solidFill>
                <a:schemeClr val="accent1"/>
              </a:solidFill>
            </a:rPr>
            <a:t> I</a:t>
          </a:r>
        </a:p>
      </dsp:txBody>
      <dsp:txXfrm>
        <a:off x="4290206" y="0"/>
        <a:ext cx="1992803" cy="822959"/>
      </dsp:txXfrm>
    </dsp:sp>
    <dsp:sp modelId="{69C53A47-8A63-254E-932B-75ACCCD23CB0}">
      <dsp:nvSpPr>
        <dsp:cNvPr id="0" name=""/>
        <dsp:cNvSpPr/>
      </dsp:nvSpPr>
      <dsp:spPr>
        <a:xfrm>
          <a:off x="6432469" y="0"/>
          <a:ext cx="1992803" cy="2743199"/>
        </a:xfrm>
        <a:prstGeom prst="roundRect">
          <a:avLst/>
        </a:prstGeom>
        <a:solidFill>
          <a:schemeClr val="bg1">
            <a:alpha val="43204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accent1"/>
              </a:solidFill>
            </a:rPr>
            <a:t>Vidhya M H</a:t>
          </a:r>
        </a:p>
      </dsp:txBody>
      <dsp:txXfrm>
        <a:off x="6432469" y="0"/>
        <a:ext cx="1992803" cy="822959"/>
      </dsp:txXfrm>
    </dsp:sp>
    <dsp:sp modelId="{B333FFB1-BA0B-664D-9337-AC82F61BF502}">
      <dsp:nvSpPr>
        <dsp:cNvPr id="0" name=""/>
        <dsp:cNvSpPr/>
      </dsp:nvSpPr>
      <dsp:spPr>
        <a:xfrm>
          <a:off x="8574733" y="0"/>
          <a:ext cx="1992803" cy="2743199"/>
        </a:xfrm>
        <a:prstGeom prst="roundRect">
          <a:avLst/>
        </a:prstGeom>
        <a:solidFill>
          <a:schemeClr val="bg1">
            <a:alpha val="43204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solidFill>
                <a:schemeClr val="accent1"/>
              </a:solidFill>
            </a:rPr>
            <a:t>Shashank V</a:t>
          </a:r>
        </a:p>
      </dsp:txBody>
      <dsp:txXfrm>
        <a:off x="8574733" y="0"/>
        <a:ext cx="1992803" cy="8229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54425A-3696-4DFB-B808-D2B88F3EB7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2" y="1"/>
            <a:ext cx="3169919" cy="619364"/>
          </a:xfrm>
          <a:prstGeom prst="rect">
            <a:avLst/>
          </a:prstGeom>
        </p:spPr>
        <p:txBody>
          <a:bodyPr vert="horz" lIns="112299" tIns="56150" rIns="112299" bIns="56150" rtlCol="0"/>
          <a:lstStyle>
            <a:lvl1pPr algn="l">
              <a:defRPr sz="1600"/>
            </a:lvl1pPr>
          </a:lstStyle>
          <a:p>
            <a:endParaRPr lang="en-US" dirty="0">
              <a:latin typeface="Oracle Sans Tab" panose="020B0503020204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51457F-2D60-4187-92B7-C5BBED78E9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9" y="1"/>
            <a:ext cx="3169919" cy="619364"/>
          </a:xfrm>
          <a:prstGeom prst="rect">
            <a:avLst/>
          </a:prstGeom>
        </p:spPr>
        <p:txBody>
          <a:bodyPr vert="horz" lIns="112299" tIns="56150" rIns="112299" bIns="56150" rtlCol="0"/>
          <a:lstStyle>
            <a:lvl1pPr algn="r">
              <a:defRPr sz="1600"/>
            </a:lvl1pPr>
          </a:lstStyle>
          <a:p>
            <a:fld id="{320DD655-51D6-466D-8D72-5C78765FC630}" type="datetimeFigureOut">
              <a:rPr lang="en-US" smtClean="0">
                <a:latin typeface="Oracle Sans Tab" panose="020B0503020204020204" pitchFamily="34" charset="0"/>
              </a:rPr>
              <a:t>10/27/24</a:t>
            </a:fld>
            <a:endParaRPr lang="en-US" dirty="0">
              <a:latin typeface="Oracle Sans Tab" panose="020B0503020204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FA8CCD-D5C0-4680-BEFC-52889AACDB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2" y="11725038"/>
            <a:ext cx="3169919" cy="619362"/>
          </a:xfrm>
          <a:prstGeom prst="rect">
            <a:avLst/>
          </a:prstGeom>
        </p:spPr>
        <p:txBody>
          <a:bodyPr vert="horz" lIns="112299" tIns="56150" rIns="112299" bIns="56150" rtlCol="0" anchor="b"/>
          <a:lstStyle>
            <a:lvl1pPr algn="l">
              <a:defRPr sz="1600"/>
            </a:lvl1pPr>
          </a:lstStyle>
          <a:p>
            <a:endParaRPr lang="en-US" dirty="0">
              <a:latin typeface="Oracle Sans Tab" panose="020B0503020204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0B35B-8976-44A2-B80D-FC8BD07A167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9" y="11725038"/>
            <a:ext cx="3169919" cy="619362"/>
          </a:xfrm>
          <a:prstGeom prst="rect">
            <a:avLst/>
          </a:prstGeom>
        </p:spPr>
        <p:txBody>
          <a:bodyPr vert="horz" lIns="112299" tIns="56150" rIns="112299" bIns="56150" rtlCol="0" anchor="b"/>
          <a:lstStyle>
            <a:lvl1pPr algn="r">
              <a:defRPr sz="1600"/>
            </a:lvl1pPr>
          </a:lstStyle>
          <a:p>
            <a:fld id="{9D34DC6F-9D14-4548-8221-51EE6F5B6657}" type="slidenum">
              <a:rPr lang="en-US" smtClean="0">
                <a:latin typeface="Oracle Sans Tab" panose="020B0503020204020204" pitchFamily="34" charset="0"/>
              </a:rPr>
              <a:t>‹#›</a:t>
            </a:fld>
            <a:endParaRPr lang="en-US" dirty="0">
              <a:latin typeface="Oracle Sans Tab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1278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svg>
</file>

<file path=ppt/media/image4.svg>
</file>

<file path=ppt/media/image40.png>
</file>

<file path=ppt/media/image41.png>
</file>

<file path=ppt/media/image42.svg>
</file>

<file path=ppt/media/image43.png>
</file>

<file path=ppt/media/image4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169919" cy="619364"/>
          </a:xfrm>
          <a:prstGeom prst="rect">
            <a:avLst/>
          </a:prstGeom>
        </p:spPr>
        <p:txBody>
          <a:bodyPr vert="horz" lIns="112299" tIns="56150" rIns="112299" bIns="56150" rtlCol="0"/>
          <a:lstStyle>
            <a:lvl1pPr algn="l">
              <a:defRPr sz="1600">
                <a:latin typeface="Oracle Sans Tab" panose="020B05030202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9" y="1"/>
            <a:ext cx="3169919" cy="619364"/>
          </a:xfrm>
          <a:prstGeom prst="rect">
            <a:avLst/>
          </a:prstGeom>
        </p:spPr>
        <p:txBody>
          <a:bodyPr vert="horz" lIns="112299" tIns="56150" rIns="112299" bIns="56150" rtlCol="0"/>
          <a:lstStyle>
            <a:lvl1pPr algn="r">
              <a:defRPr sz="1600">
                <a:latin typeface="Oracle Sans Tab" panose="020B0503020204020204" pitchFamily="34" charset="0"/>
              </a:defRPr>
            </a:lvl1pPr>
          </a:lstStyle>
          <a:p>
            <a:fld id="{4F9C25BA-F9B0-4418-8CA0-3A9DF1256BA5}" type="datetimeFigureOut">
              <a:rPr lang="en-US" smtClean="0"/>
              <a:pPr/>
              <a:t>10/27/24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44450" y="1543050"/>
            <a:ext cx="7404100" cy="4165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12299" tIns="56150" rIns="112299" bIns="5615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marR="0" lvl="0" indent="0" fontAlgn="auto">
              <a:lnSpc>
                <a:spcPct val="95000"/>
              </a:lnSpc>
              <a:spcBef>
                <a:spcPts val="736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</a:pPr>
            <a:r>
              <a:rPr lang="en-US" dirty="0"/>
              <a:t>Edit Master text styles</a:t>
            </a:r>
          </a:p>
          <a:p>
            <a:pPr marL="449199" marR="0" lvl="1" indent="-224599" fontAlgn="auto">
              <a:lnSpc>
                <a:spcPct val="95000"/>
              </a:lnSpc>
              <a:spcBef>
                <a:spcPts val="736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marL="898397" marR="0" lvl="2" indent="-224599" fontAlgn="auto">
              <a:lnSpc>
                <a:spcPct val="95000"/>
              </a:lnSpc>
              <a:spcBef>
                <a:spcPts val="491"/>
              </a:spcBef>
              <a:spcAft>
                <a:spcPts val="0"/>
              </a:spcAft>
              <a:buClrTx/>
              <a:buSzPct val="120000"/>
              <a:buFont typeface="System Font Regular"/>
              <a:buChar char="-"/>
              <a:tabLst/>
            </a:pPr>
            <a:r>
              <a:rPr lang="en-US" dirty="0"/>
              <a:t>Third level</a:t>
            </a:r>
          </a:p>
          <a:p>
            <a:pPr marL="1347596" marR="0" lvl="3" indent="-224599" fontAlgn="auto">
              <a:lnSpc>
                <a:spcPct val="95000"/>
              </a:lnSpc>
              <a:spcBef>
                <a:spcPts val="491"/>
              </a:spcBef>
              <a:spcAft>
                <a:spcPts val="0"/>
              </a:spcAft>
              <a:buClrTx/>
              <a:buSzPct val="100000"/>
              <a:buFont typeface="System Font Regular"/>
              <a:buChar char="◦"/>
              <a:tabLst/>
            </a:pPr>
            <a:r>
              <a:rPr lang="en-US" dirty="0"/>
              <a:t>Fourth level</a:t>
            </a:r>
          </a:p>
          <a:p>
            <a:pPr marL="1796796" marR="0" lvl="4" indent="-224599" fontAlgn="auto">
              <a:lnSpc>
                <a:spcPct val="95000"/>
              </a:lnSpc>
              <a:spcBef>
                <a:spcPts val="491"/>
              </a:spcBef>
              <a:spcAft>
                <a:spcPts val="0"/>
              </a:spcAft>
              <a:buClrTx/>
              <a:buSzTx/>
              <a:buFont typeface="System Font Regular"/>
              <a:buChar char="•"/>
              <a:tabLst/>
            </a:pPr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9" y="11725038"/>
            <a:ext cx="3169919" cy="619362"/>
          </a:xfrm>
          <a:prstGeom prst="rect">
            <a:avLst/>
          </a:prstGeom>
        </p:spPr>
        <p:txBody>
          <a:bodyPr vert="horz" lIns="112299" tIns="56150" rIns="112299" bIns="56150" rtlCol="0" anchor="b"/>
          <a:lstStyle>
            <a:lvl1pPr algn="r">
              <a:defRPr sz="1600">
                <a:latin typeface="Oracle Sans Tab" panose="020B0503020204020204" pitchFamily="34" charset="0"/>
              </a:defRPr>
            </a:lvl1pPr>
          </a:lstStyle>
          <a:p>
            <a:fld id="{9EDC5964-3162-43B5-B1EC-63C8D166D7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11725038"/>
            <a:ext cx="3169919" cy="619362"/>
          </a:xfrm>
          <a:prstGeom prst="rect">
            <a:avLst/>
          </a:prstGeom>
        </p:spPr>
        <p:txBody>
          <a:bodyPr vert="horz" lIns="112299" tIns="56150" rIns="112299" bIns="56150" rtlCol="0" anchor="b"/>
          <a:lstStyle>
            <a:lvl1pPr algn="l">
              <a:defRPr sz="1600">
                <a:latin typeface="Oracle Sans Tab" panose="020B05030202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971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n-US" sz="1200" b="0" i="0" kern="1200">
        <a:solidFill>
          <a:schemeClr val="tx1"/>
        </a:solidFill>
        <a:latin typeface="Oracle Sans Tab" panose="020B0503020204020204" pitchFamily="34" charset="0"/>
        <a:ea typeface="+mn-ea"/>
        <a:cs typeface="Oracle Sans Tab" panose="020B0503020204020204" pitchFamily="34" charset="0"/>
      </a:defRPr>
    </a:lvl1pPr>
    <a:lvl2pPr marL="457200" algn="l" defTabSz="914400" rtl="0" eaLnBrk="1" latinLnBrk="0" hangingPunct="1">
      <a:defRPr lang="en-US" sz="1200" b="0" i="0" kern="1200">
        <a:solidFill>
          <a:schemeClr val="tx1"/>
        </a:solidFill>
        <a:latin typeface="Oracle Sans Tab" panose="020B0503020204020204" pitchFamily="34" charset="0"/>
        <a:ea typeface="+mn-ea"/>
        <a:cs typeface="Oracle Sans Tab" panose="020B0503020204020204" pitchFamily="34" charset="0"/>
      </a:defRPr>
    </a:lvl2pPr>
    <a:lvl3pPr marL="914400" algn="l" defTabSz="914400" rtl="0" eaLnBrk="1" latinLnBrk="0" hangingPunct="1">
      <a:defRPr lang="en-US" sz="1100" kern="1200">
        <a:solidFill>
          <a:schemeClr val="tx1"/>
        </a:solidFill>
        <a:latin typeface="Oracle Sans Tab Light" panose="020B0403020204020204" pitchFamily="34" charset="0"/>
        <a:ea typeface="+mn-ea"/>
        <a:cs typeface="Oracle Sans Tab Light" panose="020B0403020204020204" pitchFamily="34" charset="0"/>
      </a:defRPr>
    </a:lvl3pPr>
    <a:lvl4pPr marL="1371600" algn="l" defTabSz="914400" rtl="0" eaLnBrk="1" latinLnBrk="0" hangingPunct="1">
      <a:defRPr lang="en-US" sz="1050" kern="1200">
        <a:solidFill>
          <a:schemeClr val="tx1"/>
        </a:solidFill>
        <a:latin typeface="Oracle Sans Tab Light" panose="020B0403020204020204" pitchFamily="34" charset="0"/>
        <a:ea typeface="+mn-ea"/>
        <a:cs typeface="Oracle Sans Tab Light" panose="020B0403020204020204" pitchFamily="34" charset="0"/>
      </a:defRPr>
    </a:lvl4pPr>
    <a:lvl5pPr marL="1828800" algn="l" defTabSz="914400" rtl="0" eaLnBrk="1" latinLnBrk="0" hangingPunct="1">
      <a:defRPr lang="en-US" sz="1000" kern="1200">
        <a:solidFill>
          <a:schemeClr val="tx1"/>
        </a:solidFill>
        <a:latin typeface="Oracle Sans Tab Light" panose="020B0403020204020204" pitchFamily="34" charset="0"/>
        <a:ea typeface="+mn-ea"/>
        <a:cs typeface="Oracle Sans Tab Light" panose="020B0403020204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82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564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1586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EF3DD-F748-BC9E-EFA2-689F72D69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726FE1-02C3-0F56-B0F9-AA6F9870D3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7EE83E-1B81-C47E-2A12-0E19CCAFD4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 Agent is a piece of software program/ application that orchestrates and automates the tasks</a:t>
            </a:r>
          </a:p>
          <a:p>
            <a:r>
              <a:rPr lang="en-US" dirty="0"/>
              <a:t>It becomes more sophisticated by implementing </a:t>
            </a:r>
            <a:r>
              <a:rPr lang="en-US" dirty="0" err="1"/>
              <a:t>ReAct</a:t>
            </a:r>
            <a:r>
              <a:rPr lang="en-US" dirty="0"/>
              <a:t> model that combines reasoning and actions</a:t>
            </a:r>
          </a:p>
          <a:p>
            <a:r>
              <a:rPr lang="en-US" dirty="0"/>
              <a:t>Key aspects is to leverage LLM as a reasoning engine that determines which action to take in which order.</a:t>
            </a:r>
            <a:endParaRPr lang="en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029E8-9231-682D-89BC-6AF318CAE5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D1342-8BAB-824E-86D6-F84010D53835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1628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2ACC9A-B432-B4C1-9727-AE1C63F32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76F4B5-7901-3936-460D-1A98D94F4B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8DF0B7-A063-B966-036C-89B38D6D2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DBD9DD-DC27-8D33-04D3-F79FF391F1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10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dirty="0"/>
              <a:t>Our first few releases have focused on agent productivity and as you can see it covers all areas of service – </a:t>
            </a:r>
          </a:p>
          <a:p>
            <a:endParaRPr lang="en-US" dirty="0"/>
          </a:p>
          <a:p>
            <a:r>
              <a:rPr lang="en-US" dirty="0"/>
              <a:t>Agent facing service center, </a:t>
            </a:r>
          </a:p>
          <a:p>
            <a:r>
              <a:rPr lang="en-US" dirty="0"/>
              <a:t>Chats</a:t>
            </a:r>
          </a:p>
          <a:p>
            <a:r>
              <a:rPr lang="en-US" dirty="0"/>
              <a:t>Knowledge authoring</a:t>
            </a:r>
          </a:p>
          <a:p>
            <a:r>
              <a:rPr lang="en-US" dirty="0"/>
              <a:t>Generating troubleshooting interviews that can be incorporated in service workflows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DC5964-3162-43B5-B1EC-63C8D166D7D3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 panose="020B0503020204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 panose="020B0503020204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1017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10.sv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9.png"/><Relationship Id="rId5" Type="http://schemas.openxmlformats.org/officeDocument/2006/relationships/tags" Target="../tags/tag5.xml"/><Relationship Id="rId10" Type="http://schemas.openxmlformats.org/officeDocument/2006/relationships/image" Target="../media/image1.emf"/><Relationship Id="rId4" Type="http://schemas.openxmlformats.org/officeDocument/2006/relationships/tags" Target="../tags/tag4.xml"/><Relationship Id="rId9" Type="http://schemas.openxmlformats.org/officeDocument/2006/relationships/image" Target="../media/image21.jpe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Cloud">
            <a:extLst>
              <a:ext uri="{FF2B5EF4-FFF2-40B4-BE49-F238E27FC236}">
                <a16:creationId xmlns:a16="http://schemas.microsoft.com/office/drawing/2014/main" id="{C96C0F11-AAE4-4147-BF68-F2C0EE130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60484" y="20917"/>
            <a:ext cx="4331516" cy="2542941"/>
          </a:xfrm>
          <a:prstGeom prst="rect">
            <a:avLst/>
          </a:prstGeom>
        </p:spPr>
      </p:pic>
      <p:pic>
        <p:nvPicPr>
          <p:cNvPr id="18" name="OTag">
            <a:extLst>
              <a:ext uri="{FF2B5EF4-FFF2-40B4-BE49-F238E27FC236}">
                <a16:creationId xmlns:a16="http://schemas.microsoft.com/office/drawing/2014/main" id="{7BFEFC66-2347-E947-A49E-DD43E74CC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pic>
        <p:nvPicPr>
          <p:cNvPr id="12" name="Oracle Logo" descr="Oracle Logo">
            <a:extLst>
              <a:ext uri="{FF2B5EF4-FFF2-40B4-BE49-F238E27FC236}">
                <a16:creationId xmlns:a16="http://schemas.microsoft.com/office/drawing/2014/main" id="{37E7F181-1615-4A41-B1E8-B9FF5CDED01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4949" y="1132368"/>
            <a:ext cx="1524893" cy="320040"/>
          </a:xfrm>
          <a:prstGeom prst="rect">
            <a:avLst/>
          </a:prstGeom>
        </p:spPr>
      </p:pic>
      <p:sp>
        <p:nvSpPr>
          <p:cNvPr id="24" name="Title">
            <a:extLst>
              <a:ext uri="{FF2B5EF4-FFF2-40B4-BE49-F238E27FC236}">
                <a16:creationId xmlns:a16="http://schemas.microsoft.com/office/drawing/2014/main" id="{461BB5F1-8825-7944-96EB-8445317513F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8030" y="2148840"/>
            <a:ext cx="10158984" cy="1280160"/>
          </a:xfrm>
          <a:noFill/>
        </p:spPr>
        <p:txBody>
          <a:bodyPr vert="horz" wrap="square" lIns="0" tIns="0" rIns="0" bIns="91440" rtlCol="0" anchor="b">
            <a:noAutofit/>
          </a:bodyPr>
          <a:lstStyle>
            <a:lvl1pPr>
              <a:defRPr lang="en-US" sz="4000" b="0" dirty="0">
                <a:latin typeface="+mj-lt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Title goes here (up to two lines) </a:t>
            </a:r>
            <a:br>
              <a:rPr lang="en-US" dirty="0"/>
            </a:br>
            <a:r>
              <a:rPr lang="en-US" dirty="0"/>
              <a:t>Georgia Regular 40pt</a:t>
            </a:r>
          </a:p>
        </p:txBody>
      </p:sp>
      <p:sp>
        <p:nvSpPr>
          <p:cNvPr id="25" name="Subhead">
            <a:extLst>
              <a:ext uri="{FF2B5EF4-FFF2-40B4-BE49-F238E27FC236}">
                <a16:creationId xmlns:a16="http://schemas.microsoft.com/office/drawing/2014/main" id="{DE85AE1C-733D-7244-A6DA-C3ADBC76ED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18030" y="3519553"/>
            <a:ext cx="10158984" cy="341247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>
                <a:solidFill>
                  <a:srgbClr val="AE562C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goes here on one line</a:t>
            </a:r>
          </a:p>
        </p:txBody>
      </p:sp>
      <p:sp>
        <p:nvSpPr>
          <p:cNvPr id="11" name="Text Field">
            <a:extLst>
              <a:ext uri="{FF2B5EF4-FFF2-40B4-BE49-F238E27FC236}">
                <a16:creationId xmlns:a16="http://schemas.microsoft.com/office/drawing/2014/main" id="{5096A149-B6C9-A04E-A2B0-54CCFAA4252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18030" y="4545595"/>
            <a:ext cx="5077970" cy="26629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Field 2">
            <a:extLst>
              <a:ext uri="{FF2B5EF4-FFF2-40B4-BE49-F238E27FC236}">
                <a16:creationId xmlns:a16="http://schemas.microsoft.com/office/drawing/2014/main" id="{A57492F9-1AD2-9346-9BB6-C0CF36DEF5E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18030" y="4883188"/>
            <a:ext cx="5077970" cy="89518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Presenter’s Title</a:t>
            </a:r>
          </a:p>
          <a:p>
            <a:pPr lvl="0"/>
            <a:r>
              <a:rPr lang="en-US" dirty="0"/>
              <a:t>Organization, Division or Business Unit</a:t>
            </a:r>
          </a:p>
          <a:p>
            <a:pPr lvl="0"/>
            <a:r>
              <a:rPr lang="en-US" dirty="0"/>
              <a:t>Month 00, 2019</a:t>
            </a: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26349A69-90E3-45DB-BC86-3B7FB26B13E2}"/>
              </a:ext>
            </a:extLst>
          </p:cNvPr>
          <p:cNvSpPr/>
          <p:nvPr userDrawn="1"/>
        </p:nvSpPr>
        <p:spPr>
          <a:xfrm>
            <a:off x="0" y="0"/>
            <a:ext cx="190482" cy="6857365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968"/>
          </a:p>
        </p:txBody>
      </p:sp>
    </p:spTree>
    <p:extLst>
      <p:ext uri="{BB962C8B-B14F-4D97-AF65-F5344CB8AC3E}">
        <p14:creationId xmlns:p14="http://schemas.microsoft.com/office/powerpoint/2010/main" val="311639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/Subtitle 2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loud">
            <a:extLst>
              <a:ext uri="{FF2B5EF4-FFF2-40B4-BE49-F238E27FC236}">
                <a16:creationId xmlns:a16="http://schemas.microsoft.com/office/drawing/2014/main" id="{28C366F9-78A6-F740-87C8-B4D59AEB6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9724"/>
            <a:ext cx="508406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6108521" y="1608588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66215" y="1609724"/>
            <a:ext cx="508406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3662519-4941-4045-9F0E-DBC7AD6CC2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E807CE-245D-4F0E-ACCB-E3FE7584A0A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5C87038-F332-48C5-BA1A-25E93507623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BF160E-FC2C-48A7-921B-3472529A1B0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591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3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loud">
            <a:extLst>
              <a:ext uri="{FF2B5EF4-FFF2-40B4-BE49-F238E27FC236}">
                <a16:creationId xmlns:a16="http://schemas.microsoft.com/office/drawing/2014/main" id="{3CA75903-C10D-E747-B877-6804D65E8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8875" y="1609725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Column Divider" descr="Column Divider">
            <a:extLst>
              <a:ext uri="{FF2B5EF4-FFF2-40B4-BE49-F238E27FC236}">
                <a16:creationId xmlns:a16="http://schemas.microsoft.com/office/drawing/2014/main" id="{B228B4F2-5D6F-42F4-B132-F908BB527268}"/>
              </a:ext>
            </a:extLst>
          </p:cNvPr>
          <p:cNvCxnSpPr>
            <a:cxnSpLocks/>
          </p:cNvCxnSpPr>
          <p:nvPr userDrawn="1"/>
        </p:nvCxnSpPr>
        <p:spPr>
          <a:xfrm>
            <a:off x="4263415" y="160972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2">
            <a:extLst>
              <a:ext uri="{FF2B5EF4-FFF2-40B4-BE49-F238E27FC236}">
                <a16:creationId xmlns:a16="http://schemas.microsoft.com/office/drawing/2014/main" id="{B35B41AC-36CF-4A0C-BED4-7D06B0F6E2E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56971" y="1609725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2" name="Column Divider 2" descr="Column Divider">
            <a:extLst>
              <a:ext uri="{FF2B5EF4-FFF2-40B4-BE49-F238E27FC236}">
                <a16:creationId xmlns:a16="http://schemas.microsoft.com/office/drawing/2014/main" id="{43000B2C-7C76-4F07-AF50-5F3019C384BC}"/>
              </a:ext>
            </a:extLst>
          </p:cNvPr>
          <p:cNvCxnSpPr>
            <a:cxnSpLocks/>
          </p:cNvCxnSpPr>
          <p:nvPr userDrawn="1"/>
        </p:nvCxnSpPr>
        <p:spPr>
          <a:xfrm>
            <a:off x="7951511" y="160972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470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3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45067" y="1609725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D2FFF47-983C-4CE2-9048-1317EB4F32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56EEFB-7FCA-4C8C-BD9A-59CFF6BBA9AB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095ECF-3404-41BC-B49D-2616D73127C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9C599-3545-4260-BC77-88BD7619A10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606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 3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loud">
            <a:extLst>
              <a:ext uri="{FF2B5EF4-FFF2-40B4-BE49-F238E27FC236}">
                <a16:creationId xmlns:a16="http://schemas.microsoft.com/office/drawing/2014/main" id="{DCCF0BD7-85D3-194F-9793-E38DD2B8F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8875" y="1609725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Column Divider" descr="Column Divider">
            <a:extLst>
              <a:ext uri="{FF2B5EF4-FFF2-40B4-BE49-F238E27FC236}">
                <a16:creationId xmlns:a16="http://schemas.microsoft.com/office/drawing/2014/main" id="{B228B4F2-5D6F-42F4-B132-F908BB527268}"/>
              </a:ext>
            </a:extLst>
          </p:cNvPr>
          <p:cNvCxnSpPr>
            <a:cxnSpLocks/>
          </p:cNvCxnSpPr>
          <p:nvPr userDrawn="1"/>
        </p:nvCxnSpPr>
        <p:spPr>
          <a:xfrm>
            <a:off x="4263415" y="161033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2">
            <a:extLst>
              <a:ext uri="{FF2B5EF4-FFF2-40B4-BE49-F238E27FC236}">
                <a16:creationId xmlns:a16="http://schemas.microsoft.com/office/drawing/2014/main" id="{B35B41AC-36CF-4A0C-BED4-7D06B0F6E2E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56971" y="1609725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2" name="Column Divider 2" descr="Column Divider">
            <a:extLst>
              <a:ext uri="{FF2B5EF4-FFF2-40B4-BE49-F238E27FC236}">
                <a16:creationId xmlns:a16="http://schemas.microsoft.com/office/drawing/2014/main" id="{43000B2C-7C76-4F07-AF50-5F3019C384BC}"/>
              </a:ext>
            </a:extLst>
          </p:cNvPr>
          <p:cNvCxnSpPr>
            <a:cxnSpLocks/>
          </p:cNvCxnSpPr>
          <p:nvPr userDrawn="1"/>
        </p:nvCxnSpPr>
        <p:spPr>
          <a:xfrm>
            <a:off x="7951511" y="161033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470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3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45067" y="1609725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150D675-D1C2-4EC5-AC43-361941EAF0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3D1004-DEA1-4BAF-97C2-F49A471F4E4F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7C943-7B6D-4881-926B-CD58E0F2AC1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63952-CC43-4F63-8DDF-47B0F451288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2869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loud">
            <a:extLst>
              <a:ext uri="{FF2B5EF4-FFF2-40B4-BE49-F238E27FC236}">
                <a16:creationId xmlns:a16="http://schemas.microsoft.com/office/drawing/2014/main" id="{D922B281-CE8B-4E47-889A-38B9D11BA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9724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4261915" y="1609724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456083" y="1609724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23" name="Column Divider 2" descr="Column Divider">
            <a:extLst>
              <a:ext uri="{FF2B5EF4-FFF2-40B4-BE49-F238E27FC236}">
                <a16:creationId xmlns:a16="http://schemas.microsoft.com/office/drawing/2014/main" id="{A70D9BB7-9BB9-40BD-84D2-8EE238E044D3}"/>
              </a:ext>
            </a:extLst>
          </p:cNvPr>
          <p:cNvCxnSpPr>
            <a:cxnSpLocks/>
          </p:cNvCxnSpPr>
          <p:nvPr userDrawn="1"/>
        </p:nvCxnSpPr>
        <p:spPr>
          <a:xfrm>
            <a:off x="7951236" y="1609724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3">
            <a:extLst>
              <a:ext uri="{FF2B5EF4-FFF2-40B4-BE49-F238E27FC236}">
                <a16:creationId xmlns:a16="http://schemas.microsoft.com/office/drawing/2014/main" id="{58EF7396-F6CE-404A-B85F-455D3F5341A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45405" y="1609724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26210A-4112-4730-8F81-3CAE5C391F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D3E0A-0143-42FC-B8B6-EBC1FF990000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D46B54D-91F2-4210-9BEA-3B59824207D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0900B02-4438-4597-85D3-D93A97B15462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448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/Subtitle 3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loud">
            <a:extLst>
              <a:ext uri="{FF2B5EF4-FFF2-40B4-BE49-F238E27FC236}">
                <a16:creationId xmlns:a16="http://schemas.microsoft.com/office/drawing/2014/main" id="{B017591D-9CE6-7446-94B7-8CEEEAF6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9726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4261915" y="160972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456083" y="1609726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23" name="Column Divider 2" descr="Column Divider">
            <a:extLst>
              <a:ext uri="{FF2B5EF4-FFF2-40B4-BE49-F238E27FC236}">
                <a16:creationId xmlns:a16="http://schemas.microsoft.com/office/drawing/2014/main" id="{A70D9BB7-9BB9-40BD-84D2-8EE238E044D3}"/>
              </a:ext>
            </a:extLst>
          </p:cNvPr>
          <p:cNvCxnSpPr>
            <a:cxnSpLocks/>
          </p:cNvCxnSpPr>
          <p:nvPr userDrawn="1"/>
        </p:nvCxnSpPr>
        <p:spPr>
          <a:xfrm>
            <a:off x="7951236" y="160972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3">
            <a:extLst>
              <a:ext uri="{FF2B5EF4-FFF2-40B4-BE49-F238E27FC236}">
                <a16:creationId xmlns:a16="http://schemas.microsoft.com/office/drawing/2014/main" id="{58EF7396-F6CE-404A-B85F-455D3F5341A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45405" y="1609726"/>
            <a:ext cx="330098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0902A-4CDA-482D-90DF-ECACF19309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7E4DB8-9644-4581-BEED-809BCD3EA9C1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F0DBBB3-F562-4D09-B7E5-45C9C98CE1B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FC14E1F-DA7F-492C-AFEB-BC17569A9002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22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4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loud">
            <a:extLst>
              <a:ext uri="{FF2B5EF4-FFF2-40B4-BE49-F238E27FC236}">
                <a16:creationId xmlns:a16="http://schemas.microsoft.com/office/drawing/2014/main" id="{403EA880-91CB-2F4A-BC00-A93538513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8875" y="1589524"/>
            <a:ext cx="2478024" cy="4525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Column Divider" descr="Column Divider">
            <a:extLst>
              <a:ext uri="{FF2B5EF4-FFF2-40B4-BE49-F238E27FC236}">
                <a16:creationId xmlns:a16="http://schemas.microsoft.com/office/drawing/2014/main" id="{B228B4F2-5D6F-42F4-B132-F908BB527268}"/>
              </a:ext>
            </a:extLst>
          </p:cNvPr>
          <p:cNvCxnSpPr>
            <a:cxnSpLocks/>
          </p:cNvCxnSpPr>
          <p:nvPr userDrawn="1"/>
        </p:nvCxnSpPr>
        <p:spPr>
          <a:xfrm>
            <a:off x="3374450" y="1590159"/>
            <a:ext cx="0" cy="4525997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2">
            <a:extLst>
              <a:ext uri="{FF2B5EF4-FFF2-40B4-BE49-F238E27FC236}">
                <a16:creationId xmlns:a16="http://schemas.microsoft.com/office/drawing/2014/main" id="{B35B41AC-36CF-4A0C-BED4-7D06B0F6E2E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02001" y="1589524"/>
            <a:ext cx="2478024" cy="4525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2" name="Column Divider 2" descr="Column Divider">
            <a:extLst>
              <a:ext uri="{FF2B5EF4-FFF2-40B4-BE49-F238E27FC236}">
                <a16:creationId xmlns:a16="http://schemas.microsoft.com/office/drawing/2014/main" id="{43000B2C-7C76-4F07-AF50-5F3019C384BC}"/>
              </a:ext>
            </a:extLst>
          </p:cNvPr>
          <p:cNvCxnSpPr>
            <a:cxnSpLocks/>
          </p:cNvCxnSpPr>
          <p:nvPr userDrawn="1"/>
        </p:nvCxnSpPr>
        <p:spPr>
          <a:xfrm>
            <a:off x="6107576" y="1590159"/>
            <a:ext cx="0" cy="4525997"/>
          </a:xfrm>
          <a:prstGeom prst="line">
            <a:avLst/>
          </a:prstGeom>
          <a:ln w="19050" cap="flat">
            <a:solidFill>
              <a:srgbClr val="8B8580">
                <a:alpha val="2470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3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235127" y="1589524"/>
            <a:ext cx="2478024" cy="4525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9" name="Column Divider 3" descr="Column Divider">
            <a:extLst>
              <a:ext uri="{FF2B5EF4-FFF2-40B4-BE49-F238E27FC236}">
                <a16:creationId xmlns:a16="http://schemas.microsoft.com/office/drawing/2014/main" id="{0379F816-270D-4D0F-8838-510AA3E97C28}"/>
              </a:ext>
            </a:extLst>
          </p:cNvPr>
          <p:cNvCxnSpPr>
            <a:cxnSpLocks/>
          </p:cNvCxnSpPr>
          <p:nvPr userDrawn="1"/>
        </p:nvCxnSpPr>
        <p:spPr>
          <a:xfrm>
            <a:off x="8840702" y="1590159"/>
            <a:ext cx="0" cy="4525997"/>
          </a:xfrm>
          <a:prstGeom prst="line">
            <a:avLst/>
          </a:prstGeom>
          <a:ln w="19050" cap="flat">
            <a:solidFill>
              <a:srgbClr val="8B8580">
                <a:alpha val="2470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4">
            <a:extLst>
              <a:ext uri="{FF2B5EF4-FFF2-40B4-BE49-F238E27FC236}">
                <a16:creationId xmlns:a16="http://schemas.microsoft.com/office/drawing/2014/main" id="{4FB98D34-E09D-43FC-9515-8F7C37635BF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968254" y="1589524"/>
            <a:ext cx="2478024" cy="4525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65C0AC-7132-4356-88D4-79E4A49B2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131A1D-D1FF-4A37-8531-B67D54ED466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C9026-CA1C-465B-ADD5-AE1F9B7A077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064CFB-254B-4876-8556-026D173672E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1591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 4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loud">
            <a:extLst>
              <a:ext uri="{FF2B5EF4-FFF2-40B4-BE49-F238E27FC236}">
                <a16:creationId xmlns:a16="http://schemas.microsoft.com/office/drawing/2014/main" id="{6D31D0E4-AF4F-A542-A6E3-8EBAA9F1B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8875" y="1608575"/>
            <a:ext cx="247802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Column Divider" descr="Column Divider">
            <a:extLst>
              <a:ext uri="{FF2B5EF4-FFF2-40B4-BE49-F238E27FC236}">
                <a16:creationId xmlns:a16="http://schemas.microsoft.com/office/drawing/2014/main" id="{B228B4F2-5D6F-42F4-B132-F908BB527268}"/>
              </a:ext>
            </a:extLst>
          </p:cNvPr>
          <p:cNvCxnSpPr>
            <a:cxnSpLocks/>
          </p:cNvCxnSpPr>
          <p:nvPr userDrawn="1"/>
        </p:nvCxnSpPr>
        <p:spPr>
          <a:xfrm>
            <a:off x="3374450" y="1609209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2">
            <a:extLst>
              <a:ext uri="{FF2B5EF4-FFF2-40B4-BE49-F238E27FC236}">
                <a16:creationId xmlns:a16="http://schemas.microsoft.com/office/drawing/2014/main" id="{B35B41AC-36CF-4A0C-BED4-7D06B0F6E2E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02001" y="1608575"/>
            <a:ext cx="247802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2" name="Column Divider 2" descr="Column Divider">
            <a:extLst>
              <a:ext uri="{FF2B5EF4-FFF2-40B4-BE49-F238E27FC236}">
                <a16:creationId xmlns:a16="http://schemas.microsoft.com/office/drawing/2014/main" id="{43000B2C-7C76-4F07-AF50-5F3019C384BC}"/>
              </a:ext>
            </a:extLst>
          </p:cNvPr>
          <p:cNvCxnSpPr>
            <a:cxnSpLocks/>
          </p:cNvCxnSpPr>
          <p:nvPr userDrawn="1"/>
        </p:nvCxnSpPr>
        <p:spPr>
          <a:xfrm>
            <a:off x="6107576" y="1609209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470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3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235127" y="1608575"/>
            <a:ext cx="247802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9" name="Column Divider 3" descr="Column Divider">
            <a:extLst>
              <a:ext uri="{FF2B5EF4-FFF2-40B4-BE49-F238E27FC236}">
                <a16:creationId xmlns:a16="http://schemas.microsoft.com/office/drawing/2014/main" id="{0379F816-270D-4D0F-8838-510AA3E97C28}"/>
              </a:ext>
            </a:extLst>
          </p:cNvPr>
          <p:cNvCxnSpPr>
            <a:cxnSpLocks/>
          </p:cNvCxnSpPr>
          <p:nvPr userDrawn="1"/>
        </p:nvCxnSpPr>
        <p:spPr>
          <a:xfrm>
            <a:off x="8840702" y="1609209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470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4">
            <a:extLst>
              <a:ext uri="{FF2B5EF4-FFF2-40B4-BE49-F238E27FC236}">
                <a16:creationId xmlns:a16="http://schemas.microsoft.com/office/drawing/2014/main" id="{4FB98D34-E09D-43FC-9515-8F7C37635BF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968254" y="1608575"/>
            <a:ext cx="247802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AA814CE-3331-469B-8BE8-853F42A034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F26386-047A-407D-BEE4-BF9BC2C4C09F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A8344-82CB-496F-8690-72CF339725D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EBA4F-FCB4-4B89-BEA0-1B33D86D6DE8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8218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 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loud">
            <a:extLst>
              <a:ext uri="{FF2B5EF4-FFF2-40B4-BE49-F238E27FC236}">
                <a16:creationId xmlns:a16="http://schemas.microsoft.com/office/drawing/2014/main" id="{DE68A64E-9177-1E41-B02B-9C94A30A0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9725"/>
            <a:ext cx="2478024" cy="4506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3373924" y="1609667"/>
            <a:ext cx="0" cy="4508050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03061" y="1609725"/>
            <a:ext cx="2478024" cy="4506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23" name="Column Divider 2" descr="Column Divider">
            <a:extLst>
              <a:ext uri="{FF2B5EF4-FFF2-40B4-BE49-F238E27FC236}">
                <a16:creationId xmlns:a16="http://schemas.microsoft.com/office/drawing/2014/main" id="{A70D9BB7-9BB9-40BD-84D2-8EE238E044D3}"/>
              </a:ext>
            </a:extLst>
          </p:cNvPr>
          <p:cNvCxnSpPr>
            <a:cxnSpLocks/>
          </p:cNvCxnSpPr>
          <p:nvPr userDrawn="1"/>
        </p:nvCxnSpPr>
        <p:spPr>
          <a:xfrm>
            <a:off x="6110222" y="1609667"/>
            <a:ext cx="0" cy="4508050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3">
            <a:extLst>
              <a:ext uri="{FF2B5EF4-FFF2-40B4-BE49-F238E27FC236}">
                <a16:creationId xmlns:a16="http://schemas.microsoft.com/office/drawing/2014/main" id="{58EF7396-F6CE-404A-B85F-455D3F5341A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39359" y="1609725"/>
            <a:ext cx="2478024" cy="4506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5" name="Column Divider 3" descr="Column Divider">
            <a:extLst>
              <a:ext uri="{FF2B5EF4-FFF2-40B4-BE49-F238E27FC236}">
                <a16:creationId xmlns:a16="http://schemas.microsoft.com/office/drawing/2014/main" id="{BE2D13B4-3BF3-4416-B638-87C59A2973BB}"/>
              </a:ext>
            </a:extLst>
          </p:cNvPr>
          <p:cNvCxnSpPr>
            <a:cxnSpLocks/>
          </p:cNvCxnSpPr>
          <p:nvPr userDrawn="1"/>
        </p:nvCxnSpPr>
        <p:spPr>
          <a:xfrm>
            <a:off x="8846520" y="1609667"/>
            <a:ext cx="0" cy="4508050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4">
            <a:extLst>
              <a:ext uri="{FF2B5EF4-FFF2-40B4-BE49-F238E27FC236}">
                <a16:creationId xmlns:a16="http://schemas.microsoft.com/office/drawing/2014/main" id="{687CB06A-9B62-47DB-BA7A-177E12DFB17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975659" y="1609725"/>
            <a:ext cx="2478024" cy="4506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2191157-EC2D-4417-9959-2EA7D1DAFF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88CBD-B05C-4885-A081-172C87DCAD8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CE56F53-8C5C-4F85-9969-353868B64B2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89360B9-A253-468B-B3D3-70CC43B07468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06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/Subtitle 4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loud">
            <a:extLst>
              <a:ext uri="{FF2B5EF4-FFF2-40B4-BE49-F238E27FC236}">
                <a16:creationId xmlns:a16="http://schemas.microsoft.com/office/drawing/2014/main" id="{6F66DACA-117A-D443-A12C-B547719EC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9726"/>
            <a:ext cx="247802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3373924" y="160972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03061" y="1609726"/>
            <a:ext cx="247802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23" name="Column Divider 2" descr="Column Divider">
            <a:extLst>
              <a:ext uri="{FF2B5EF4-FFF2-40B4-BE49-F238E27FC236}">
                <a16:creationId xmlns:a16="http://schemas.microsoft.com/office/drawing/2014/main" id="{A70D9BB7-9BB9-40BD-84D2-8EE238E044D3}"/>
              </a:ext>
            </a:extLst>
          </p:cNvPr>
          <p:cNvCxnSpPr>
            <a:cxnSpLocks/>
          </p:cNvCxnSpPr>
          <p:nvPr userDrawn="1"/>
        </p:nvCxnSpPr>
        <p:spPr>
          <a:xfrm>
            <a:off x="6110222" y="160972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3">
            <a:extLst>
              <a:ext uri="{FF2B5EF4-FFF2-40B4-BE49-F238E27FC236}">
                <a16:creationId xmlns:a16="http://schemas.microsoft.com/office/drawing/2014/main" id="{58EF7396-F6CE-404A-B85F-455D3F5341A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39359" y="1609726"/>
            <a:ext cx="247802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5" name="Column Divider 3" descr="Column Divider">
            <a:extLst>
              <a:ext uri="{FF2B5EF4-FFF2-40B4-BE49-F238E27FC236}">
                <a16:creationId xmlns:a16="http://schemas.microsoft.com/office/drawing/2014/main" id="{BE2D13B4-3BF3-4416-B638-87C59A2973BB}"/>
              </a:ext>
            </a:extLst>
          </p:cNvPr>
          <p:cNvCxnSpPr>
            <a:cxnSpLocks/>
          </p:cNvCxnSpPr>
          <p:nvPr userDrawn="1"/>
        </p:nvCxnSpPr>
        <p:spPr>
          <a:xfrm>
            <a:off x="8846520" y="160972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4">
            <a:extLst>
              <a:ext uri="{FF2B5EF4-FFF2-40B4-BE49-F238E27FC236}">
                <a16:creationId xmlns:a16="http://schemas.microsoft.com/office/drawing/2014/main" id="{687CB06A-9B62-47DB-BA7A-177E12DFB17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975659" y="1609726"/>
            <a:ext cx="247802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467A894-8EF4-484B-BF49-DF2E9F970D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422C40-A387-420C-B07A-9F6BE08313A1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550E71C-CB99-4BD4-8252-ED7D062329F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D33CF2B-9E35-4547-8232-5DE4CC57C30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601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Quad Infograph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loud">
            <a:extLst>
              <a:ext uri="{FF2B5EF4-FFF2-40B4-BE49-F238E27FC236}">
                <a16:creationId xmlns:a16="http://schemas.microsoft.com/office/drawing/2014/main" id="{A646CDE3-61DE-5F4A-A6EA-E5FECEFF0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33" name="Picture Placeholder 1">
            <a:extLst>
              <a:ext uri="{FF2B5EF4-FFF2-40B4-BE49-F238E27FC236}">
                <a16:creationId xmlns:a16="http://schemas.microsoft.com/office/drawing/2014/main" id="{DC7ED535-9B24-2444-9E27-765F743C79F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8875" y="1609209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Field 1">
            <a:extLst>
              <a:ext uri="{FF2B5EF4-FFF2-40B4-BE49-F238E27FC236}">
                <a16:creationId xmlns:a16="http://schemas.microsoft.com/office/drawing/2014/main" id="{C023883C-5CAF-9849-B009-1426F35853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35245" y="1609209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422BC426-FCDB-1347-93C5-E0102AEBC39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6350303" y="1609209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1" name="Text Field 2">
            <a:extLst>
              <a:ext uri="{FF2B5EF4-FFF2-40B4-BE49-F238E27FC236}">
                <a16:creationId xmlns:a16="http://schemas.microsoft.com/office/drawing/2014/main" id="{0EDDA99D-1B70-A347-9716-4968C6A671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24823" y="1609209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B5E51CE6-D9C1-DD40-936F-2F700452F826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768875" y="4240646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Text Field 3">
            <a:extLst>
              <a:ext uri="{FF2B5EF4-FFF2-40B4-BE49-F238E27FC236}">
                <a16:creationId xmlns:a16="http://schemas.microsoft.com/office/drawing/2014/main" id="{031D2CD6-C0D8-8147-83B7-2E2A8E8722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635245" y="4240646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6" name="Picture Placeholder 4">
            <a:extLst>
              <a:ext uri="{FF2B5EF4-FFF2-40B4-BE49-F238E27FC236}">
                <a16:creationId xmlns:a16="http://schemas.microsoft.com/office/drawing/2014/main" id="{E401E47D-2565-384E-8A5E-2C02D2EAAAAB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6350303" y="4240646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Field 4">
            <a:extLst>
              <a:ext uri="{FF2B5EF4-FFF2-40B4-BE49-F238E27FC236}">
                <a16:creationId xmlns:a16="http://schemas.microsoft.com/office/drawing/2014/main" id="{41923FF5-9A13-1F4B-89D9-62FE2B43835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24823" y="4240646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EED3DC-3691-46BD-9B48-E2C270C741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E0263-5FD6-4DE6-B9D0-79EF81804AF3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6C050F-728D-4BEF-B207-F42452F3527D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46726-6BED-4C16-B2F2-97FDB0765DB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327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loud">
            <a:extLst>
              <a:ext uri="{FF2B5EF4-FFF2-40B4-BE49-F238E27FC236}">
                <a16:creationId xmlns:a16="http://schemas.microsoft.com/office/drawing/2014/main" id="{14698CB0-77BC-6148-8112-EFC83C0F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A30E9B-4EB7-4882-9E42-67210E9CC0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71525" y="1600200"/>
            <a:ext cx="10677525" cy="450799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35CB6F3B-CCE4-4193-8EAA-C4A6D27C7D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31DBF8-F618-4198-88BA-FD1569B2979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8AA26E-E9A4-4CE1-9157-28062D2322E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B3DA01-00EF-4B14-8325-24C1135260F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56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 Quad Infograph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loud">
            <a:extLst>
              <a:ext uri="{FF2B5EF4-FFF2-40B4-BE49-F238E27FC236}">
                <a16:creationId xmlns:a16="http://schemas.microsoft.com/office/drawing/2014/main" id="{307F0167-116B-4B46-AC07-0CF33541B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33" name="Picture Placeholder 1">
            <a:extLst>
              <a:ext uri="{FF2B5EF4-FFF2-40B4-BE49-F238E27FC236}">
                <a16:creationId xmlns:a16="http://schemas.microsoft.com/office/drawing/2014/main" id="{DC7ED535-9B24-2444-9E27-765F743C79F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8875" y="1609209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Field 1">
            <a:extLst>
              <a:ext uri="{FF2B5EF4-FFF2-40B4-BE49-F238E27FC236}">
                <a16:creationId xmlns:a16="http://schemas.microsoft.com/office/drawing/2014/main" id="{C023883C-5CAF-9849-B009-1426F35853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35245" y="1609209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422BC426-FCDB-1347-93C5-E0102AEBC39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6350303" y="1609209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1" name="Text Field 2">
            <a:extLst>
              <a:ext uri="{FF2B5EF4-FFF2-40B4-BE49-F238E27FC236}">
                <a16:creationId xmlns:a16="http://schemas.microsoft.com/office/drawing/2014/main" id="{0EDDA99D-1B70-A347-9716-4968C6A671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24823" y="1609209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B5E51CE6-D9C1-DD40-936F-2F700452F826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768875" y="4240646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Text Field 3">
            <a:extLst>
              <a:ext uri="{FF2B5EF4-FFF2-40B4-BE49-F238E27FC236}">
                <a16:creationId xmlns:a16="http://schemas.microsoft.com/office/drawing/2014/main" id="{031D2CD6-C0D8-8147-83B7-2E2A8E8722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635245" y="4240646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6" name="Picture Placeholder 4">
            <a:extLst>
              <a:ext uri="{FF2B5EF4-FFF2-40B4-BE49-F238E27FC236}">
                <a16:creationId xmlns:a16="http://schemas.microsoft.com/office/drawing/2014/main" id="{E401E47D-2565-384E-8A5E-2C02D2EAAAAB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6350303" y="4240646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Field 4">
            <a:extLst>
              <a:ext uri="{FF2B5EF4-FFF2-40B4-BE49-F238E27FC236}">
                <a16:creationId xmlns:a16="http://schemas.microsoft.com/office/drawing/2014/main" id="{41923FF5-9A13-1F4B-89D9-62FE2B43835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24823" y="4240646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83207C4-681D-4388-B80E-EE2FA349AF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3EB1D7-DB39-4B87-83A2-C41A68F7435E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D1DB1E-E699-4B1A-BFD3-5F9D0BCDB864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2DF93-F6AF-4392-A308-BFC8349686D0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803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Numbered 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Cloud">
            <a:extLst>
              <a:ext uri="{FF2B5EF4-FFF2-40B4-BE49-F238E27FC236}">
                <a16:creationId xmlns:a16="http://schemas.microsoft.com/office/drawing/2014/main" id="{3CFD71AD-DED9-6542-9425-0CD364D04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2282" y="4403039"/>
            <a:ext cx="6133750" cy="169501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CCDE9-9415-4B6A-88C5-02BDAA76AAC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62000" y="1609724"/>
            <a:ext cx="10687050" cy="4505325"/>
          </a:xfrm>
          <a:noFill/>
        </p:spPr>
        <p:txBody>
          <a:bodyPr vert="horz" lIns="0" tIns="0" rIns="0" bIns="0" rtlCol="0">
            <a:noAutofit/>
          </a:bodyPr>
          <a:lstStyle>
            <a:lvl1pPr marL="365125" indent="-365125">
              <a:buClr>
                <a:schemeClr val="accent5"/>
              </a:buClr>
              <a:buFont typeface="+mj-lt"/>
              <a:buAutoNum type="arabicPeriod"/>
              <a:defRPr lang="en-US" dirty="0"/>
            </a:lvl1pPr>
            <a:lvl2pPr marL="548640">
              <a:defRPr lang="en-US" dirty="0"/>
            </a:lvl2pPr>
            <a:lvl3pPr marL="731520">
              <a:defRPr lang="en-US" dirty="0"/>
            </a:lvl3pPr>
            <a:lvl4pPr marL="914400">
              <a:defRPr lang="en-US" dirty="0"/>
            </a:lvl4pPr>
            <a:lvl5pPr marL="109728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C807732-3520-4DBF-9B75-86BA2E562D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F46362-5F33-4F04-9B32-535D333E29C7}"/>
              </a:ext>
            </a:extLst>
          </p:cNvPr>
          <p:cNvSpPr>
            <a:spLocks noGrp="1"/>
          </p:cNvSpPr>
          <p:nvPr>
            <p:ph type="dt" sz="half" idx="45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61260-593D-4AD6-A0E4-834F8BAAC63D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71F68-88E7-48F0-B084-32D91B0A0BEB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37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Numbered Outlin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loud">
            <a:extLst>
              <a:ext uri="{FF2B5EF4-FFF2-40B4-BE49-F238E27FC236}">
                <a16:creationId xmlns:a16="http://schemas.microsoft.com/office/drawing/2014/main" id="{EFF16796-4E17-4FE8-979C-14D9493536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2283" y="4403039"/>
            <a:ext cx="6133748" cy="169501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CCDE9-9415-4B6A-88C5-02BDAA76AAC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62000" y="1609724"/>
            <a:ext cx="10687050" cy="4505325"/>
          </a:xfrm>
          <a:noFill/>
        </p:spPr>
        <p:txBody>
          <a:bodyPr vert="horz" lIns="0" tIns="0" rIns="0" bIns="0" rtlCol="0">
            <a:noAutofit/>
          </a:bodyPr>
          <a:lstStyle>
            <a:lvl1pPr marL="0" indent="-365760">
              <a:buClr>
                <a:schemeClr val="accent6"/>
              </a:buClr>
              <a:buFont typeface="+mj-lt"/>
              <a:buAutoNum type="arabicPeriod"/>
              <a:defRPr lang="en-US" dirty="0">
                <a:solidFill>
                  <a:schemeClr val="bg1"/>
                </a:solidFill>
              </a:defRPr>
            </a:lvl1pPr>
            <a:lvl2pPr marL="548640">
              <a:defRPr lang="en-US" dirty="0">
                <a:solidFill>
                  <a:schemeClr val="bg1"/>
                </a:solidFill>
              </a:defRPr>
            </a:lvl2pPr>
            <a:lvl3pPr marL="731520">
              <a:defRPr lang="en-US" dirty="0">
                <a:solidFill>
                  <a:schemeClr val="bg1"/>
                </a:solidFill>
              </a:defRPr>
            </a:lvl3pPr>
            <a:lvl4pPr marL="914400">
              <a:defRPr lang="en-US" dirty="0">
                <a:solidFill>
                  <a:schemeClr val="bg1"/>
                </a:solidFill>
              </a:defRPr>
            </a:lvl4pPr>
            <a:lvl5pPr marL="1097280"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C807732-3520-4DBF-9B75-86BA2E562D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F46362-5F33-4F04-9B32-535D333E29C7}"/>
              </a:ext>
            </a:extLst>
          </p:cNvPr>
          <p:cNvSpPr>
            <a:spLocks noGrp="1"/>
          </p:cNvSpPr>
          <p:nvPr>
            <p:ph type="dt" sz="half" idx="45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61260-593D-4AD6-A0E4-834F8BAAC63D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71F68-88E7-48F0-B084-32D91B0A0BEB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18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Numbered Outline 2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Cloud">
            <a:extLst>
              <a:ext uri="{FF2B5EF4-FFF2-40B4-BE49-F238E27FC236}">
                <a16:creationId xmlns:a16="http://schemas.microsoft.com/office/drawing/2014/main" id="{3CFD71AD-DED9-6542-9425-0CD364D04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2282" y="4403039"/>
            <a:ext cx="6133750" cy="169501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CCDE9-9415-4B6A-88C5-02BDAA76AAC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62000" y="1609724"/>
            <a:ext cx="5084064" cy="4505325"/>
          </a:xfrm>
          <a:noFill/>
        </p:spPr>
        <p:txBody>
          <a:bodyPr vert="horz" lIns="0" tIns="0" rIns="0" bIns="0" rtlCol="0">
            <a:noAutofit/>
          </a:bodyPr>
          <a:lstStyle>
            <a:lvl1pPr marL="365125" indent="-365125">
              <a:buClr>
                <a:schemeClr val="accent5"/>
              </a:buClr>
              <a:buFont typeface="+mj-lt"/>
              <a:buAutoNum type="arabicPeriod"/>
              <a:defRPr lang="en-US" dirty="0"/>
            </a:lvl1pPr>
            <a:lvl2pPr marL="548640">
              <a:defRPr lang="en-US" dirty="0"/>
            </a:lvl2pPr>
            <a:lvl3pPr marL="731520">
              <a:defRPr lang="en-US" dirty="0"/>
            </a:lvl3pPr>
            <a:lvl4pPr marL="914400">
              <a:defRPr lang="en-US" dirty="0"/>
            </a:lvl4pPr>
            <a:lvl5pPr marL="109728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C807732-3520-4DBF-9B75-86BA2E562D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F46362-5F33-4F04-9B32-535D333E29C7}"/>
              </a:ext>
            </a:extLst>
          </p:cNvPr>
          <p:cNvSpPr>
            <a:spLocks noGrp="1"/>
          </p:cNvSpPr>
          <p:nvPr>
            <p:ph type="dt" sz="half" idx="45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61260-593D-4AD6-A0E4-834F8BAAC63D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71F68-88E7-48F0-B084-32D91B0A0BEB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93AB42C3-C7C2-47CD-8E87-C5D5963E7A0E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6364986" y="1609724"/>
            <a:ext cx="5084064" cy="4505325"/>
          </a:xfrm>
          <a:noFill/>
        </p:spPr>
        <p:txBody>
          <a:bodyPr vert="horz" lIns="0" tIns="0" rIns="0" bIns="0" rtlCol="0">
            <a:noAutofit/>
          </a:bodyPr>
          <a:lstStyle>
            <a:lvl1pPr marL="365125" indent="-365125">
              <a:buClr>
                <a:schemeClr val="accent5"/>
              </a:buClr>
              <a:buFont typeface="+mj-lt"/>
              <a:buAutoNum type="arabicPeriod"/>
              <a:defRPr lang="en-US" dirty="0"/>
            </a:lvl1pPr>
            <a:lvl2pPr marL="548640">
              <a:defRPr lang="en-US" dirty="0"/>
            </a:lvl2pPr>
            <a:lvl3pPr marL="731520">
              <a:defRPr lang="en-US" dirty="0"/>
            </a:lvl3pPr>
            <a:lvl4pPr marL="914400">
              <a:defRPr lang="en-US" dirty="0"/>
            </a:lvl4pPr>
            <a:lvl5pPr marL="109728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0599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Numbered Outline 2 Colum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loud">
            <a:extLst>
              <a:ext uri="{FF2B5EF4-FFF2-40B4-BE49-F238E27FC236}">
                <a16:creationId xmlns:a16="http://schemas.microsoft.com/office/drawing/2014/main" id="{EFF16796-4E17-4FE8-979C-14D9493536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2283" y="4403039"/>
            <a:ext cx="6133748" cy="169501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CCDE9-9415-4B6A-88C5-02BDAA76AAC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62000" y="1609724"/>
            <a:ext cx="5084064" cy="4505325"/>
          </a:xfrm>
          <a:noFill/>
        </p:spPr>
        <p:txBody>
          <a:bodyPr vert="horz" lIns="0" tIns="0" rIns="0" bIns="0" rtlCol="0">
            <a:noAutofit/>
          </a:bodyPr>
          <a:lstStyle>
            <a:lvl1pPr marL="0" indent="-365760">
              <a:buClr>
                <a:schemeClr val="accent6"/>
              </a:buClr>
              <a:buFont typeface="+mj-lt"/>
              <a:buAutoNum type="arabicPeriod"/>
              <a:defRPr lang="en-US" dirty="0">
                <a:solidFill>
                  <a:schemeClr val="bg1"/>
                </a:solidFill>
              </a:defRPr>
            </a:lvl1pPr>
            <a:lvl2pPr marL="548640">
              <a:defRPr lang="en-US" dirty="0">
                <a:solidFill>
                  <a:schemeClr val="bg1"/>
                </a:solidFill>
              </a:defRPr>
            </a:lvl2pPr>
            <a:lvl3pPr marL="731520">
              <a:defRPr lang="en-US" dirty="0">
                <a:solidFill>
                  <a:schemeClr val="bg1"/>
                </a:solidFill>
              </a:defRPr>
            </a:lvl3pPr>
            <a:lvl4pPr marL="914400">
              <a:defRPr lang="en-US" dirty="0">
                <a:solidFill>
                  <a:schemeClr val="bg1"/>
                </a:solidFill>
              </a:defRPr>
            </a:lvl4pPr>
            <a:lvl5pPr marL="1097280"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C807732-3520-4DBF-9B75-86BA2E562D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F46362-5F33-4F04-9B32-535D333E29C7}"/>
              </a:ext>
            </a:extLst>
          </p:cNvPr>
          <p:cNvSpPr>
            <a:spLocks noGrp="1"/>
          </p:cNvSpPr>
          <p:nvPr>
            <p:ph type="dt" sz="half" idx="45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61260-593D-4AD6-A0E4-834F8BAAC63D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71F68-88E7-48F0-B084-32D91B0A0BEB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65B0AED4-660C-4741-9A22-50FB3CA4ABA7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6366095" y="1609724"/>
            <a:ext cx="5084064" cy="4505325"/>
          </a:xfrm>
          <a:noFill/>
        </p:spPr>
        <p:txBody>
          <a:bodyPr vert="horz" lIns="0" tIns="0" rIns="0" bIns="0" rtlCol="0">
            <a:noAutofit/>
          </a:bodyPr>
          <a:lstStyle>
            <a:lvl1pPr marL="0" indent="-365760">
              <a:buClr>
                <a:schemeClr val="accent6"/>
              </a:buClr>
              <a:buFont typeface="+mj-lt"/>
              <a:buAutoNum type="arabicPeriod"/>
              <a:defRPr lang="en-US" dirty="0">
                <a:solidFill>
                  <a:schemeClr val="bg1"/>
                </a:solidFill>
              </a:defRPr>
            </a:lvl1pPr>
            <a:lvl2pPr marL="548640">
              <a:defRPr lang="en-US" dirty="0">
                <a:solidFill>
                  <a:schemeClr val="bg1"/>
                </a:solidFill>
              </a:defRPr>
            </a:lvl2pPr>
            <a:lvl3pPr marL="731520">
              <a:defRPr lang="en-US" dirty="0">
                <a:solidFill>
                  <a:schemeClr val="bg1"/>
                </a:solidFill>
              </a:defRPr>
            </a:lvl3pPr>
            <a:lvl4pPr marL="914400">
              <a:defRPr lang="en-US" dirty="0">
                <a:solidFill>
                  <a:schemeClr val="bg1"/>
                </a:solidFill>
              </a:defRPr>
            </a:lvl4pPr>
            <a:lvl5pPr marL="1097280"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6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 Quad Infograph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loud">
            <a:extLst>
              <a:ext uri="{FF2B5EF4-FFF2-40B4-BE49-F238E27FC236}">
                <a16:creationId xmlns:a16="http://schemas.microsoft.com/office/drawing/2014/main" id="{2836A0A9-B46B-8E44-BD88-E6FFEC5F94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22" name="Subtitle">
            <a:extLst>
              <a:ext uri="{FF2B5EF4-FFF2-40B4-BE49-F238E27FC236}">
                <a16:creationId xmlns:a16="http://schemas.microsoft.com/office/drawing/2014/main" id="{F8627394-C302-DF4A-A2CC-76DC053BE2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3" name="Picture Placeholder 1">
            <a:extLst>
              <a:ext uri="{FF2B5EF4-FFF2-40B4-BE49-F238E27FC236}">
                <a16:creationId xmlns:a16="http://schemas.microsoft.com/office/drawing/2014/main" id="{DC7ED535-9B24-2444-9E27-765F743C79F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763" y="1609725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Field 1">
            <a:extLst>
              <a:ext uri="{FF2B5EF4-FFF2-40B4-BE49-F238E27FC236}">
                <a16:creationId xmlns:a16="http://schemas.microsoft.com/office/drawing/2014/main" id="{C023883C-5CAF-9849-B009-1426F35853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35245" y="1609725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422BC426-FCDB-1347-93C5-E0102AEBC39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6350303" y="1609725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1" name="Text Field 2">
            <a:extLst>
              <a:ext uri="{FF2B5EF4-FFF2-40B4-BE49-F238E27FC236}">
                <a16:creationId xmlns:a16="http://schemas.microsoft.com/office/drawing/2014/main" id="{0EDDA99D-1B70-A347-9716-4968C6A671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24823" y="1609725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B5E51CE6-D9C1-DD40-936F-2F700452F826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766763" y="4241162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Text Field 3">
            <a:extLst>
              <a:ext uri="{FF2B5EF4-FFF2-40B4-BE49-F238E27FC236}">
                <a16:creationId xmlns:a16="http://schemas.microsoft.com/office/drawing/2014/main" id="{031D2CD6-C0D8-8147-83B7-2E2A8E8722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635245" y="4241162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6" name="Picture Placeholder 4">
            <a:extLst>
              <a:ext uri="{FF2B5EF4-FFF2-40B4-BE49-F238E27FC236}">
                <a16:creationId xmlns:a16="http://schemas.microsoft.com/office/drawing/2014/main" id="{E401E47D-2565-384E-8A5E-2C02D2EAAAAB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6350303" y="4241162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Field 4">
            <a:extLst>
              <a:ext uri="{FF2B5EF4-FFF2-40B4-BE49-F238E27FC236}">
                <a16:creationId xmlns:a16="http://schemas.microsoft.com/office/drawing/2014/main" id="{41923FF5-9A13-1F4B-89D9-62FE2B43835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24823" y="4241162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56FC21-9E73-4F6F-9512-715B2F6AE7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A4CAAD-4985-4FFF-BE24-1873DC385CA6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6AD3B-D115-41B9-A024-91B560E170A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57306-2538-4D77-8134-400C30C727E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46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/Subtitle Quad Infograph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loud">
            <a:extLst>
              <a:ext uri="{FF2B5EF4-FFF2-40B4-BE49-F238E27FC236}">
                <a16:creationId xmlns:a16="http://schemas.microsoft.com/office/drawing/2014/main" id="{A59691D8-12D1-8E4C-8346-D9FD6743C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22" name="Subtitle">
            <a:extLst>
              <a:ext uri="{FF2B5EF4-FFF2-40B4-BE49-F238E27FC236}">
                <a16:creationId xmlns:a16="http://schemas.microsoft.com/office/drawing/2014/main" id="{F8627394-C302-DF4A-A2CC-76DC053BE2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3" name="Picture Placeholder 1">
            <a:extLst>
              <a:ext uri="{FF2B5EF4-FFF2-40B4-BE49-F238E27FC236}">
                <a16:creationId xmlns:a16="http://schemas.microsoft.com/office/drawing/2014/main" id="{DC7ED535-9B24-2444-9E27-765F743C79F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763" y="1609725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Field 1">
            <a:extLst>
              <a:ext uri="{FF2B5EF4-FFF2-40B4-BE49-F238E27FC236}">
                <a16:creationId xmlns:a16="http://schemas.microsoft.com/office/drawing/2014/main" id="{C023883C-5CAF-9849-B009-1426F35853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35245" y="1609725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422BC426-FCDB-1347-93C5-E0102AEBC39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6350303" y="1609725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1" name="Text Field 2">
            <a:extLst>
              <a:ext uri="{FF2B5EF4-FFF2-40B4-BE49-F238E27FC236}">
                <a16:creationId xmlns:a16="http://schemas.microsoft.com/office/drawing/2014/main" id="{0EDDA99D-1B70-A347-9716-4968C6A671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24823" y="1609725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B5E51CE6-D9C1-DD40-936F-2F700452F826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766763" y="4241162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Text Field 3">
            <a:extLst>
              <a:ext uri="{FF2B5EF4-FFF2-40B4-BE49-F238E27FC236}">
                <a16:creationId xmlns:a16="http://schemas.microsoft.com/office/drawing/2014/main" id="{031D2CD6-C0D8-8147-83B7-2E2A8E8722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635245" y="4241162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6" name="Picture Placeholder 4">
            <a:extLst>
              <a:ext uri="{FF2B5EF4-FFF2-40B4-BE49-F238E27FC236}">
                <a16:creationId xmlns:a16="http://schemas.microsoft.com/office/drawing/2014/main" id="{E401E47D-2565-384E-8A5E-2C02D2EAAAAB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6350303" y="4241162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Field 4">
            <a:extLst>
              <a:ext uri="{FF2B5EF4-FFF2-40B4-BE49-F238E27FC236}">
                <a16:creationId xmlns:a16="http://schemas.microsoft.com/office/drawing/2014/main" id="{41923FF5-9A13-1F4B-89D9-62FE2B43835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24823" y="4241162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F5A0DB-77B7-43EC-848A-C3EEA5F4DC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2928A2-36B1-4B61-82B8-0724A988B968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365B2-9A7D-4291-A052-A65B0C767BBE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1CBF8-87F2-4E8D-9C05-48F5D29D5D78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348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loud">
            <a:extLst>
              <a:ext uri="{FF2B5EF4-FFF2-40B4-BE49-F238E27FC236}">
                <a16:creationId xmlns:a16="http://schemas.microsoft.com/office/drawing/2014/main" id="{8BD8F955-3E3E-4E6E-A650-C4E0C8049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pic>
        <p:nvPicPr>
          <p:cNvPr id="6" name="OTag">
            <a:extLst>
              <a:ext uri="{FF2B5EF4-FFF2-40B4-BE49-F238E27FC236}">
                <a16:creationId xmlns:a16="http://schemas.microsoft.com/office/drawing/2014/main" id="{0F682282-A332-4D5C-89F4-38480EC33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pic>
        <p:nvPicPr>
          <p:cNvPr id="10" name="OTag">
            <a:extLst>
              <a:ext uri="{FF2B5EF4-FFF2-40B4-BE49-F238E27FC236}">
                <a16:creationId xmlns:a16="http://schemas.microsoft.com/office/drawing/2014/main" id="{00F1077A-D301-437A-8CE7-A0EA6CDEC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E29D2F-E9BE-442D-8048-30D82B0FA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49E66D-873C-4E3D-B665-952DA3AD6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2D4C26-D77F-4F76-BA95-32055FEC6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49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- 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Tag">
            <a:extLst>
              <a:ext uri="{FF2B5EF4-FFF2-40B4-BE49-F238E27FC236}">
                <a16:creationId xmlns:a16="http://schemas.microsoft.com/office/drawing/2014/main" id="{1CFFF60E-C73F-41DD-B4B9-8792F4C0D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pic>
        <p:nvPicPr>
          <p:cNvPr id="11" name="Cloud">
            <a:extLst>
              <a:ext uri="{FF2B5EF4-FFF2-40B4-BE49-F238E27FC236}">
                <a16:creationId xmlns:a16="http://schemas.microsoft.com/office/drawing/2014/main" id="{A2A0E6A0-6580-9B4E-8437-9949DBFBF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ECACB-46C4-4A42-8159-4ABC00F85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AED7B6-E930-4B73-845F-99262175E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691DFD-B788-4684-96F9-4DD21020B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762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loud">
            <a:extLst>
              <a:ext uri="{FF2B5EF4-FFF2-40B4-BE49-F238E27FC236}">
                <a16:creationId xmlns:a16="http://schemas.microsoft.com/office/drawing/2014/main" id="{A52109B5-4152-894B-9BF6-17B5458CC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5090641-BB3E-479D-A754-1B2B6F37AE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53D77D-CD9E-445C-8F26-904F65B51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AEFA0-C12C-4365-A532-D29F81954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038FD-33E0-4C25-AC00-13FEB177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17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 1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loud">
            <a:extLst>
              <a:ext uri="{FF2B5EF4-FFF2-40B4-BE49-F238E27FC236}">
                <a16:creationId xmlns:a16="http://schemas.microsoft.com/office/drawing/2014/main" id="{6D6FFA39-C5A8-964A-B2FE-D6F8EB7EB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E7315-8D61-4C6A-B9C0-F07567A04CC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71525" y="1600200"/>
            <a:ext cx="10671175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97CAD67-FAD1-46CA-BDA2-0A01416479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7001-FB5A-4601-97ED-F7B118AEEF1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8561F1-3666-4956-BFDC-75350F74460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1022C-732A-4A28-8D73-4FE28C0CA3B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422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loud">
            <a:extLst>
              <a:ext uri="{FF2B5EF4-FFF2-40B4-BE49-F238E27FC236}">
                <a16:creationId xmlns:a16="http://schemas.microsoft.com/office/drawing/2014/main" id="{05859F96-E4B3-8747-B027-10CA6EDB3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495A570-6FAE-4393-89B0-E6BA7AC6B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92EEA-DB03-4E8E-B6AB-1122F317F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B5D96-D6C9-4E8C-9D41-A28C7CED9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0D253-6DDA-4486-89F6-5D5732868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698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loud">
            <a:extLst>
              <a:ext uri="{FF2B5EF4-FFF2-40B4-BE49-F238E27FC236}">
                <a16:creationId xmlns:a16="http://schemas.microsoft.com/office/drawing/2014/main" id="{EE127CFA-8D5C-584E-9C61-6685B547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15" name="Subtitle">
            <a:extLst>
              <a:ext uri="{FF2B5EF4-FFF2-40B4-BE49-F238E27FC236}">
                <a16:creationId xmlns:a16="http://schemas.microsoft.com/office/drawing/2014/main" id="{FC0004EB-159B-A345-859C-0E83416ED9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024235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6A8D35-C90D-428D-8E15-6F958679D9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526A55-50C7-43D1-9A4E-DE6E3157868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ED885-1287-4046-BFFE-E5DEC702C7A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C1380-E61D-4D70-B7A9-EA2CA56D144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22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/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loud">
            <a:extLst>
              <a:ext uri="{FF2B5EF4-FFF2-40B4-BE49-F238E27FC236}">
                <a16:creationId xmlns:a16="http://schemas.microsoft.com/office/drawing/2014/main" id="{93BCC98D-F462-9844-9660-2EA01F13E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15" name="Subtitle">
            <a:extLst>
              <a:ext uri="{FF2B5EF4-FFF2-40B4-BE49-F238E27FC236}">
                <a16:creationId xmlns:a16="http://schemas.microsoft.com/office/drawing/2014/main" id="{FC0004EB-159B-A345-859C-0E83416ED9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71FF06-338B-46FE-B4FE-F72B7ABAE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59E3D4-8DE9-4EE7-AF46-396CA0361B3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ABD9F-CF7B-4739-A09B-21C74EE3D7D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326A2-CE99-456C-A450-2DC676458CD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522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Met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F90C14E-647D-DE45-A3FE-3E841253B4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7" r="-1"/>
          <a:stretch/>
        </p:blipFill>
        <p:spPr>
          <a:xfrm>
            <a:off x="6095574" y="0"/>
            <a:ext cx="6096425" cy="6858000"/>
          </a:xfrm>
          <a:prstGeom prst="rect">
            <a:avLst/>
          </a:prstGeom>
        </p:spPr>
      </p:pic>
      <p:pic>
        <p:nvPicPr>
          <p:cNvPr id="23" name="OTag">
            <a:extLst>
              <a:ext uri="{FF2B5EF4-FFF2-40B4-BE49-F238E27FC236}">
                <a16:creationId xmlns:a16="http://schemas.microsoft.com/office/drawing/2014/main" id="{000C5F04-372F-427E-81C5-11434B356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1217" y="6355080"/>
            <a:ext cx="502920" cy="502920"/>
          </a:xfrm>
          <a:prstGeom prst="rect">
            <a:avLst/>
          </a:prstGeom>
        </p:spPr>
      </p:pic>
      <p:sp>
        <p:nvSpPr>
          <p:cNvPr id="4" name="Content">
            <a:extLst>
              <a:ext uri="{FF2B5EF4-FFF2-40B4-BE49-F238E27FC236}">
                <a16:creationId xmlns:a16="http://schemas.microsoft.com/office/drawing/2014/main" id="{6FFB33C6-31EA-4D15-AC3F-377D699FA84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75225" y="4649788"/>
            <a:ext cx="5072063" cy="1457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3AB0E-EC5F-476F-B6A9-E6F9CE84E9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3900" y="1600200"/>
            <a:ext cx="5072063" cy="2415700"/>
          </a:xfrm>
        </p:spPr>
        <p:txBody>
          <a:bodyPr anchor="b" anchorCtr="0"/>
          <a:lstStyle>
            <a:lvl1pPr>
              <a:defRPr sz="8000" b="1">
                <a:solidFill>
                  <a:srgbClr val="AE562C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EF74DF-FD68-4CDF-B4CE-342E7A165BC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4B030-1E0B-4CB0-87B4-DF607257368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BADD7B5-9676-40DE-A88A-5EC3D33A657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91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- Metr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B54DF6-D8D9-3E4B-A5D4-8DB1B36A21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7"/>
          <a:stretch/>
        </p:blipFill>
        <p:spPr>
          <a:xfrm>
            <a:off x="6096000" y="0"/>
            <a:ext cx="6096348" cy="6858000"/>
          </a:xfrm>
          <a:prstGeom prst="rect">
            <a:avLst/>
          </a:prstGeom>
        </p:spPr>
      </p:pic>
      <p:pic>
        <p:nvPicPr>
          <p:cNvPr id="12" name="OTag">
            <a:extLst>
              <a:ext uri="{FF2B5EF4-FFF2-40B4-BE49-F238E27FC236}">
                <a16:creationId xmlns:a16="http://schemas.microsoft.com/office/drawing/2014/main" id="{E8A7F756-6885-FD4D-8CAC-01911AF99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4" name="Content">
            <a:extLst>
              <a:ext uri="{FF2B5EF4-FFF2-40B4-BE49-F238E27FC236}">
                <a16:creationId xmlns:a16="http://schemas.microsoft.com/office/drawing/2014/main" id="{6FFB33C6-31EA-4D15-AC3F-377D699FA84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75225" y="4649788"/>
            <a:ext cx="5072063" cy="1457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52A6D6F1-EBC4-4335-819B-433720EB17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3900" y="1600200"/>
            <a:ext cx="5085287" cy="2415700"/>
          </a:xfrm>
        </p:spPr>
        <p:txBody>
          <a:bodyPr anchor="b" anchorCtr="0"/>
          <a:lstStyle>
            <a:lvl1pPr>
              <a:defRPr sz="8000" b="1">
                <a:solidFill>
                  <a:srgbClr val="759C6C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58375C-46BC-48EA-9DFC-3DF06967D7C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2DF6E-494A-4D98-888D-68B724E489C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C2851-E9BE-4691-AE94-635936A6677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240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ght - Data Texture 07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681203-42C6-B54E-A5F8-FE2DAE3C0E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OTag">
            <a:extLst>
              <a:ext uri="{FF2B5EF4-FFF2-40B4-BE49-F238E27FC236}">
                <a16:creationId xmlns:a16="http://schemas.microsoft.com/office/drawing/2014/main" id="{B620A016-1EBE-426A-BB19-967122948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DFA4C3-C577-4944-B23B-0E8CEECA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48FBC-C180-4348-924F-1AD0DE33E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93164-8F12-4A57-BCB2-ECAB88B10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9119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- Data Texture 07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8B6F3C-673A-2C4F-BDD8-A174DA9D4B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OTag">
            <a:extLst>
              <a:ext uri="{FF2B5EF4-FFF2-40B4-BE49-F238E27FC236}">
                <a16:creationId xmlns:a16="http://schemas.microsoft.com/office/drawing/2014/main" id="{C6ADE0F8-03AA-E84C-A08A-799EE14D7CA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DF2B49-8199-43EF-9C31-2EE3E2278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0A680-202A-4EB8-8426-F81FE6C12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7B772-BB21-406A-A2FE-5A7147467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635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ght - Data Texture 16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8A9AF7-F5CE-844F-BBE4-0C983CB99B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OTag">
            <a:extLst>
              <a:ext uri="{FF2B5EF4-FFF2-40B4-BE49-F238E27FC236}">
                <a16:creationId xmlns:a16="http://schemas.microsoft.com/office/drawing/2014/main" id="{82323826-2F7C-DC44-94F9-0225962BE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9127AD-303E-4148-925B-F8D854942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7CD67-74FC-43EC-912B-8B74B34E5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C119101-EC6A-4B95-9940-BAB31432A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3607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- Data Texture 16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CF9FCE-AE1C-564C-8F89-B5CD38A47D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OTag">
            <a:extLst>
              <a:ext uri="{FF2B5EF4-FFF2-40B4-BE49-F238E27FC236}">
                <a16:creationId xmlns:a16="http://schemas.microsoft.com/office/drawing/2014/main" id="{82323826-2F7C-DC44-94F9-0225962BE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AE7266-CBC0-47D9-85A0-91E011093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638588-07BC-4F98-97FA-975AE1443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8B57A4-1EA3-47FA-AD37-31BB82676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514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ght - Data Texture 19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7712D2-1637-4940-A323-42EBA61AD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OTag">
            <a:extLst>
              <a:ext uri="{FF2B5EF4-FFF2-40B4-BE49-F238E27FC236}">
                <a16:creationId xmlns:a16="http://schemas.microsoft.com/office/drawing/2014/main" id="{F4939B61-9B7E-A240-8CE9-7E014F78E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BA956C-AFD4-4D95-9304-BB81E2E12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782E6-C6D7-4588-8CDE-8BB252C53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AD6286E-40B3-4954-877E-F88E2191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8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loud">
            <a:extLst>
              <a:ext uri="{FF2B5EF4-FFF2-40B4-BE49-F238E27FC236}">
                <a16:creationId xmlns:a16="http://schemas.microsoft.com/office/drawing/2014/main" id="{53E58D20-1E4E-43E2-88A3-52402E9A1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invGray">
          <a:xfrm>
            <a:off x="7862753" y="25409"/>
            <a:ext cx="4326976" cy="2552429"/>
          </a:xfrm>
          <a:prstGeom prst="rect">
            <a:avLst/>
          </a:prstGeom>
        </p:spPr>
      </p:pic>
      <p:pic>
        <p:nvPicPr>
          <p:cNvPr id="18" name="OTag">
            <a:extLst>
              <a:ext uri="{FF2B5EF4-FFF2-40B4-BE49-F238E27FC236}">
                <a16:creationId xmlns:a16="http://schemas.microsoft.com/office/drawing/2014/main" id="{7BFEFC66-2347-E947-A49E-DD43E74CC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pic>
        <p:nvPicPr>
          <p:cNvPr id="14" name="Oracle Logo" descr="Oracle Logo">
            <a:extLst>
              <a:ext uri="{FF2B5EF4-FFF2-40B4-BE49-F238E27FC236}">
                <a16:creationId xmlns:a16="http://schemas.microsoft.com/office/drawing/2014/main" id="{90869BEA-7CC8-4176-A565-8203484F77D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invGray">
          <a:xfrm>
            <a:off x="944949" y="1132368"/>
            <a:ext cx="1524893" cy="320039"/>
          </a:xfrm>
          <a:prstGeom prst="rect">
            <a:avLst/>
          </a:prstGeom>
        </p:spPr>
      </p:pic>
      <p:sp>
        <p:nvSpPr>
          <p:cNvPr id="24" name="Title">
            <a:extLst>
              <a:ext uri="{FF2B5EF4-FFF2-40B4-BE49-F238E27FC236}">
                <a16:creationId xmlns:a16="http://schemas.microsoft.com/office/drawing/2014/main" id="{461BB5F1-8825-7944-96EB-8445317513F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8030" y="2148840"/>
            <a:ext cx="10158984" cy="1280160"/>
          </a:xfrm>
          <a:noFill/>
        </p:spPr>
        <p:txBody>
          <a:bodyPr vert="horz" wrap="square" lIns="0" tIns="0" rIns="0" bIns="91440" rtlCol="0" anchor="b">
            <a:noAutofit/>
          </a:bodyPr>
          <a:lstStyle>
            <a:lvl1pPr>
              <a:defRPr lang="en-US" sz="4000" b="0" dirty="0">
                <a:latin typeface="+mj-lt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Title goes here (up to two lines) </a:t>
            </a:r>
            <a:br>
              <a:rPr lang="en-US" dirty="0"/>
            </a:br>
            <a:r>
              <a:rPr lang="en-US" dirty="0"/>
              <a:t>Georgia Regular 40pt</a:t>
            </a:r>
          </a:p>
        </p:txBody>
      </p:sp>
      <p:sp>
        <p:nvSpPr>
          <p:cNvPr id="25" name="Subhead">
            <a:extLst>
              <a:ext uri="{FF2B5EF4-FFF2-40B4-BE49-F238E27FC236}">
                <a16:creationId xmlns:a16="http://schemas.microsoft.com/office/drawing/2014/main" id="{DE85AE1C-733D-7244-A6DA-C3ADBC76ED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18030" y="3519553"/>
            <a:ext cx="10158984" cy="341247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>
                <a:solidFill>
                  <a:srgbClr val="759C6C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goes here on one line</a:t>
            </a:r>
          </a:p>
        </p:txBody>
      </p:sp>
      <p:sp>
        <p:nvSpPr>
          <p:cNvPr id="11" name="Text Field">
            <a:extLst>
              <a:ext uri="{FF2B5EF4-FFF2-40B4-BE49-F238E27FC236}">
                <a16:creationId xmlns:a16="http://schemas.microsoft.com/office/drawing/2014/main" id="{5096A149-B6C9-A04E-A2B0-54CCFAA4252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18030" y="4544568"/>
            <a:ext cx="5077970" cy="26629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Field 2">
            <a:extLst>
              <a:ext uri="{FF2B5EF4-FFF2-40B4-BE49-F238E27FC236}">
                <a16:creationId xmlns:a16="http://schemas.microsoft.com/office/drawing/2014/main" id="{A57492F9-1AD2-9346-9BB6-C0CF36DEF5E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18030" y="4882896"/>
            <a:ext cx="5077970" cy="89518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Presenter’s Title</a:t>
            </a:r>
          </a:p>
          <a:p>
            <a:pPr lvl="0"/>
            <a:r>
              <a:rPr lang="en-US" dirty="0"/>
              <a:t>Organization, Division or Business Unit</a:t>
            </a:r>
          </a:p>
          <a:p>
            <a:pPr lvl="0"/>
            <a:r>
              <a:rPr lang="en-US" dirty="0"/>
              <a:t>Month 00, 2019</a:t>
            </a: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3F245C91-10B8-42A5-9343-B8007DFEA4E7}"/>
              </a:ext>
            </a:extLst>
          </p:cNvPr>
          <p:cNvSpPr/>
          <p:nvPr userDrawn="1"/>
        </p:nvSpPr>
        <p:spPr>
          <a:xfrm>
            <a:off x="0" y="0"/>
            <a:ext cx="190482" cy="6857365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2968"/>
          </a:p>
        </p:txBody>
      </p:sp>
    </p:spTree>
    <p:extLst>
      <p:ext uri="{BB962C8B-B14F-4D97-AF65-F5344CB8AC3E}">
        <p14:creationId xmlns:p14="http://schemas.microsoft.com/office/powerpoint/2010/main" val="1091730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- Data Texture 19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D5B665-2B39-6645-BF1F-C5F9BD830A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OTag">
            <a:extLst>
              <a:ext uri="{FF2B5EF4-FFF2-40B4-BE49-F238E27FC236}">
                <a16:creationId xmlns:a16="http://schemas.microsoft.com/office/drawing/2014/main" id="{F4939B61-9B7E-A240-8CE9-7E014F78E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7CFD62-A920-45CB-9691-083BA5642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B8371-BFE0-4C4C-9EC8-651A59790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C47787-CD64-4386-A100-73FB94F8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2027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">
            <a:extLst>
              <a:ext uri="{FF2B5EF4-FFF2-40B4-BE49-F238E27FC236}">
                <a16:creationId xmlns:a16="http://schemas.microsoft.com/office/drawing/2014/main" id="{649C3E4A-56A6-4657-815D-5F0928FEF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">
            <a:extLst>
              <a:ext uri="{FF2B5EF4-FFF2-40B4-BE49-F238E27FC236}">
                <a16:creationId xmlns:a16="http://schemas.microsoft.com/office/drawing/2014/main" id="{681B7FDB-21AD-43D3-9629-6865ECE7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11" name="Date Placeholder">
            <a:extLst>
              <a:ext uri="{FF2B5EF4-FFF2-40B4-BE49-F238E27FC236}">
                <a16:creationId xmlns:a16="http://schemas.microsoft.com/office/drawing/2014/main" id="{2872A553-B5A6-4603-91A2-FF76401D8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F13852C-D243-4D5A-B7E1-09812A4D64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7F3825-1D38-4C39-8F70-C060E9BEE3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2000" y="1609725"/>
            <a:ext cx="10687050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479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">
            <a:extLst>
              <a:ext uri="{FF2B5EF4-FFF2-40B4-BE49-F238E27FC236}">
                <a16:creationId xmlns:a16="http://schemas.microsoft.com/office/drawing/2014/main" id="{649C3E4A-56A6-4657-815D-5F0928FEF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">
            <a:extLst>
              <a:ext uri="{FF2B5EF4-FFF2-40B4-BE49-F238E27FC236}">
                <a16:creationId xmlns:a16="http://schemas.microsoft.com/office/drawing/2014/main" id="{681B7FDB-21AD-43D3-9629-6865ECE7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11" name="Date Placeholder">
            <a:extLst>
              <a:ext uri="{FF2B5EF4-FFF2-40B4-BE49-F238E27FC236}">
                <a16:creationId xmlns:a16="http://schemas.microsoft.com/office/drawing/2014/main" id="{2872A553-B5A6-4603-91A2-FF76401D8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12D05-859A-4FDE-924B-FB91696215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7BB3CE-1E42-4557-A754-EAB09439D6F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2000" y="1609725"/>
            <a:ext cx="10677525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983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Remote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EE69D29-7337-6248-888D-2A03308526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0"/>
          <a:stretch/>
        </p:blipFill>
        <p:spPr>
          <a:xfrm>
            <a:off x="4876800" y="0"/>
            <a:ext cx="7315199" cy="6858000"/>
          </a:xfrm>
          <a:prstGeom prst="rect">
            <a:avLst/>
          </a:prstGeom>
        </p:spPr>
      </p:pic>
      <p:sp>
        <p:nvSpPr>
          <p:cNvPr id="20" name="Title">
            <a:extLst>
              <a:ext uri="{FF2B5EF4-FFF2-40B4-BE49-F238E27FC236}">
                <a16:creationId xmlns:a16="http://schemas.microsoft.com/office/drawing/2014/main" id="{D94542D5-A1D6-E542-963D-B72B60EDE0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85816" y="2351724"/>
            <a:ext cx="6297167" cy="82296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400" b="1" i="0" baseline="0">
                <a:latin typeface="Oracle Sans Tab" panose="020B0503020204020204" pitchFamily="34" charset="0"/>
                <a:ea typeface="+mn-ea"/>
                <a:cs typeface="Oracle Sans Tab" panose="020B0503020204020204" pitchFamily="34" charset="0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Add title here. Also remove/replace placeholder image as needed.</a:t>
            </a:r>
          </a:p>
        </p:txBody>
      </p:sp>
      <p:sp>
        <p:nvSpPr>
          <p:cNvPr id="21" name="Text Field">
            <a:extLst>
              <a:ext uri="{FF2B5EF4-FFF2-40B4-BE49-F238E27FC236}">
                <a16:creationId xmlns:a16="http://schemas.microsoft.com/office/drawing/2014/main" id="{517ED098-6976-5549-9CFB-EE89734AF8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85816" y="3662156"/>
            <a:ext cx="6297168" cy="113248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Title</a:t>
            </a:r>
          </a:p>
          <a:p>
            <a:pPr lvl="0"/>
            <a:r>
              <a:rPr lang="en-US" dirty="0"/>
              <a:t>Company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0" name="OTag">
            <a:extLst>
              <a:ext uri="{FF2B5EF4-FFF2-40B4-BE49-F238E27FC236}">
                <a16:creationId xmlns:a16="http://schemas.microsoft.com/office/drawing/2014/main" id="{3CE1CF95-2ED4-4044-A052-7E6E1867A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F5E131-FF87-4B2F-9DB6-B4DB095B758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4876800" cy="6858000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en-US" dirty="0"/>
              <a:t>Click to add image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86FB79-6AF9-4538-98F2-33825A26DECE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D6A4509-AC78-4360-9126-01A3BC6609A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2FCDC2-FBB6-46F4-9BD5-AE85C1DC3F2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10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- Remote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CB9AC92-58C2-B14E-81EA-F40548FD48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0"/>
          <a:stretch/>
        </p:blipFill>
        <p:spPr>
          <a:xfrm>
            <a:off x="4876798" y="0"/>
            <a:ext cx="7315201" cy="6858000"/>
          </a:xfrm>
          <a:prstGeom prst="rect">
            <a:avLst/>
          </a:prstGeom>
        </p:spPr>
      </p:pic>
      <p:sp>
        <p:nvSpPr>
          <p:cNvPr id="20" name="Title">
            <a:extLst>
              <a:ext uri="{FF2B5EF4-FFF2-40B4-BE49-F238E27FC236}">
                <a16:creationId xmlns:a16="http://schemas.microsoft.com/office/drawing/2014/main" id="{D94542D5-A1D6-E542-963D-B72B60EDE0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85816" y="2351724"/>
            <a:ext cx="6297167" cy="82296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400" b="1" i="0" baseline="0">
                <a:latin typeface="Oracle Sans Tab" panose="020B0503020204020204" pitchFamily="34" charset="0"/>
                <a:ea typeface="+mn-ea"/>
                <a:cs typeface="Oracle Sans Tab" panose="020B0503020204020204" pitchFamily="34" charset="0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Add title here. Also remove/replace placeholder image as needed.</a:t>
            </a:r>
          </a:p>
        </p:txBody>
      </p:sp>
      <p:sp>
        <p:nvSpPr>
          <p:cNvPr id="21" name="Text Field">
            <a:extLst>
              <a:ext uri="{FF2B5EF4-FFF2-40B4-BE49-F238E27FC236}">
                <a16:creationId xmlns:a16="http://schemas.microsoft.com/office/drawing/2014/main" id="{517ED098-6976-5549-9CFB-EE89734AF8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85816" y="3662156"/>
            <a:ext cx="6297168" cy="113248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Title</a:t>
            </a:r>
          </a:p>
          <a:p>
            <a:pPr lvl="0"/>
            <a:r>
              <a:rPr lang="en-US" dirty="0"/>
              <a:t>Company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0" name="OTag">
            <a:extLst>
              <a:ext uri="{FF2B5EF4-FFF2-40B4-BE49-F238E27FC236}">
                <a16:creationId xmlns:a16="http://schemas.microsoft.com/office/drawing/2014/main" id="{3AA2A5D2-AD0A-4DBD-927A-96DC377BC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FEB6C0-1F5B-4135-8E18-A04A68550D7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4876800" cy="6858000"/>
          </a:xfrm>
        </p:spPr>
        <p:txBody>
          <a:bodyPr anchor="ctr" anchorCtr="1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image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22B3ED-CF2C-4067-92C1-D268C952FB0E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CE0BF7F-49D0-4680-97A6-57F3353BC73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D3ACE9-71BB-462A-B503-22DE7B536BD1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8545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Quote with Data Tex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Data Texture Image">
            <a:extLst>
              <a:ext uri="{FF2B5EF4-FFF2-40B4-BE49-F238E27FC236}">
                <a16:creationId xmlns:a16="http://schemas.microsoft.com/office/drawing/2014/main" id="{B04AAB1E-3886-45C0-9EE7-ABD1360D0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8" cy="6857998"/>
          </a:xfrm>
          <a:prstGeom prst="rect">
            <a:avLst/>
          </a:prstGeom>
          <a:ln>
            <a:noFill/>
          </a:ln>
        </p:spPr>
      </p:pic>
      <p:pic>
        <p:nvPicPr>
          <p:cNvPr id="30" name="OTag">
            <a:extLst>
              <a:ext uri="{FF2B5EF4-FFF2-40B4-BE49-F238E27FC236}">
                <a16:creationId xmlns:a16="http://schemas.microsoft.com/office/drawing/2014/main" id="{7DC71B8D-1AA8-1D49-9770-9D8CD0F61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BA19B719-F896-40D2-A59B-8E51E7D4BB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5" y="1828800"/>
            <a:ext cx="8049200" cy="2026447"/>
          </a:xfrm>
          <a:noFill/>
        </p:spPr>
        <p:txBody>
          <a:bodyPr vert="horz" wrap="square" lIns="0" tIns="0" rIns="0" bIns="0" rtlCol="0" anchor="b" anchorCtr="0">
            <a:noAutofit/>
          </a:bodyPr>
          <a:lstStyle>
            <a:lvl1pPr>
              <a:lnSpc>
                <a:spcPct val="100000"/>
              </a:lnSpc>
              <a:defRPr lang="en-US" sz="3200" b="0">
                <a:latin typeface="+mj-lt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“Click to type customer or partner quote surrounded by quotation marks.” Remove/replace placeholder logo as needed.</a:t>
            </a:r>
          </a:p>
        </p:txBody>
      </p:sp>
      <p:sp>
        <p:nvSpPr>
          <p:cNvPr id="13" name="Text Field">
            <a:extLst>
              <a:ext uri="{FF2B5EF4-FFF2-40B4-BE49-F238E27FC236}">
                <a16:creationId xmlns:a16="http://schemas.microsoft.com/office/drawing/2014/main" id="{B09058E5-A74E-C340-89D0-4D15C2F3B8D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1999" y="4540249"/>
            <a:ext cx="5333999" cy="26629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 dirty="0"/>
              <a:t>Name of person quoted</a:t>
            </a:r>
          </a:p>
        </p:txBody>
      </p:sp>
      <p:sp>
        <p:nvSpPr>
          <p:cNvPr id="12" name="Text Field 2">
            <a:extLst>
              <a:ext uri="{FF2B5EF4-FFF2-40B4-BE49-F238E27FC236}">
                <a16:creationId xmlns:a16="http://schemas.microsoft.com/office/drawing/2014/main" id="{36C31D35-A48A-6B46-A3DB-FDB99CCA72F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61999" y="4877842"/>
            <a:ext cx="5333999" cy="89518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Additional information if needed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14A2E81-7AA0-4954-BF7E-C076C41AF7C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771067" y="1013988"/>
            <a:ext cx="2944208" cy="81481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7ECA2C-4CF8-48ED-893A-2958F9909B90}"/>
              </a:ext>
            </a:extLst>
          </p:cNvPr>
          <p:cNvSpPr>
            <a:spLocks noGrp="1"/>
          </p:cNvSpPr>
          <p:nvPr>
            <p:ph type="dt" sz="half" idx="42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4FDBCE-E35C-4859-AD9D-93665BD69FD5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5130C2-E640-4887-BCA9-090F40084C88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68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- Quote with Data Texture Backgroun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Data Texture Image">
            <a:extLst>
              <a:ext uri="{FF2B5EF4-FFF2-40B4-BE49-F238E27FC236}">
                <a16:creationId xmlns:a16="http://schemas.microsoft.com/office/drawing/2014/main" id="{8A6273FB-BF91-403E-A6FD-7515A6D8B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inv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0" name="OTag">
            <a:extLst>
              <a:ext uri="{FF2B5EF4-FFF2-40B4-BE49-F238E27FC236}">
                <a16:creationId xmlns:a16="http://schemas.microsoft.com/office/drawing/2014/main" id="{7DC71B8D-1AA8-1D49-9770-9D8CD0F61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2" name="Quote">
            <a:extLst>
              <a:ext uri="{FF2B5EF4-FFF2-40B4-BE49-F238E27FC236}">
                <a16:creationId xmlns:a16="http://schemas.microsoft.com/office/drawing/2014/main" id="{70860AE5-51F4-4600-B7C5-0FFE1F5EE8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5" y="1828800"/>
            <a:ext cx="8022040" cy="1963350"/>
          </a:xfrm>
          <a:noFill/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en-US" sz="3200" b="0">
                <a:latin typeface="+mj-lt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“Click to type customer or partner quote surrounded by quotation marks.” Remove/replace placeholder logo as needed.</a:t>
            </a:r>
          </a:p>
        </p:txBody>
      </p:sp>
      <p:sp>
        <p:nvSpPr>
          <p:cNvPr id="13" name="Text Field">
            <a:extLst>
              <a:ext uri="{FF2B5EF4-FFF2-40B4-BE49-F238E27FC236}">
                <a16:creationId xmlns:a16="http://schemas.microsoft.com/office/drawing/2014/main" id="{B09058E5-A74E-C340-89D0-4D15C2F3B8D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1999" y="4540249"/>
            <a:ext cx="5333999" cy="26629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 dirty="0"/>
              <a:t>Name of person quoted</a:t>
            </a:r>
          </a:p>
        </p:txBody>
      </p:sp>
      <p:sp>
        <p:nvSpPr>
          <p:cNvPr id="12" name="Text Field 2">
            <a:extLst>
              <a:ext uri="{FF2B5EF4-FFF2-40B4-BE49-F238E27FC236}">
                <a16:creationId xmlns:a16="http://schemas.microsoft.com/office/drawing/2014/main" id="{36C31D35-A48A-6B46-A3DB-FDB99CCA72F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61999" y="4877842"/>
            <a:ext cx="5333999" cy="89518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Additional information if needed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CF70D2C9-2534-48AA-9A8A-D82D5A31B2F9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771067" y="1013988"/>
            <a:ext cx="2944208" cy="81481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626C9C3-D9C8-4222-B161-D7AF97BC1F41}"/>
              </a:ext>
            </a:extLst>
          </p:cNvPr>
          <p:cNvSpPr>
            <a:spLocks noGrp="1"/>
          </p:cNvSpPr>
          <p:nvPr>
            <p:ph type="dt" sz="half" idx="42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64C126A-0D05-424A-A6C2-80119CEAE618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D685BD-0D80-40FF-88C3-58BBDF890F03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300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Quot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Quote">
            <a:extLst>
              <a:ext uri="{FF2B5EF4-FFF2-40B4-BE49-F238E27FC236}">
                <a16:creationId xmlns:a16="http://schemas.microsoft.com/office/drawing/2014/main" id="{A13E52A3-3B72-407D-BD94-ADB27B9FC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72844" y="2434528"/>
            <a:ext cx="6067096" cy="1846659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lnSpc>
                <a:spcPct val="100000"/>
              </a:lnSpc>
              <a:defRPr lang="en-US" sz="3000" b="0" dirty="0">
                <a:latin typeface="+mj-lt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“Click to type customer or partner quote surrounded by quotation marks.” Remove/replace placeholder image as needed.</a:t>
            </a:r>
          </a:p>
        </p:txBody>
      </p:sp>
      <p:sp>
        <p:nvSpPr>
          <p:cNvPr id="13" name="Text Field">
            <a:extLst>
              <a:ext uri="{FF2B5EF4-FFF2-40B4-BE49-F238E27FC236}">
                <a16:creationId xmlns:a16="http://schemas.microsoft.com/office/drawing/2014/main" id="{04A571F4-71E4-264A-BBD5-0475995E681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372844" y="4983135"/>
            <a:ext cx="6054629" cy="26629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 dirty="0"/>
              <a:t>Name of person quoted</a:t>
            </a:r>
          </a:p>
        </p:txBody>
      </p:sp>
      <p:sp>
        <p:nvSpPr>
          <p:cNvPr id="11" name="Text Field 2">
            <a:extLst>
              <a:ext uri="{FF2B5EF4-FFF2-40B4-BE49-F238E27FC236}">
                <a16:creationId xmlns:a16="http://schemas.microsoft.com/office/drawing/2014/main" id="{CBFB97F9-F988-C34C-8B6D-BB4A4D8817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372844" y="5320728"/>
            <a:ext cx="6054629" cy="78638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Additional information if needed</a:t>
            </a:r>
          </a:p>
        </p:txBody>
      </p:sp>
      <p:pic>
        <p:nvPicPr>
          <p:cNvPr id="15" name="OTag">
            <a:extLst>
              <a:ext uri="{FF2B5EF4-FFF2-40B4-BE49-F238E27FC236}">
                <a16:creationId xmlns:a16="http://schemas.microsoft.com/office/drawing/2014/main" id="{D79573CA-7EF3-46CE-91D4-01D1A2F17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F9EF32-2876-8841-ADB8-707F8BDB8530}"/>
              </a:ext>
            </a:extLst>
          </p:cNvPr>
          <p:cNvSpPr txBox="1"/>
          <p:nvPr userDrawn="1"/>
        </p:nvSpPr>
        <p:spPr>
          <a:xfrm>
            <a:off x="1295730" y="3244334"/>
            <a:ext cx="228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Click to add image</a:t>
            </a:r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48F56FAF-A389-4DEC-BCB5-7C2BCDEBE166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5434085" y="1206535"/>
            <a:ext cx="2944208" cy="841248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145069B-D056-45AF-BC91-ABDBFD0C3D1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0" y="0"/>
            <a:ext cx="4876800" cy="6858000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en-US" dirty="0"/>
              <a:t>Click to add image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7CAF2-5875-4790-8762-15A8CDD16E08}"/>
              </a:ext>
            </a:extLst>
          </p:cNvPr>
          <p:cNvSpPr>
            <a:spLocks noGrp="1"/>
          </p:cNvSpPr>
          <p:nvPr>
            <p:ph type="dt" sz="half" idx="43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75504-AA80-48D0-ABE0-C3B4B0480FBA}"/>
              </a:ext>
            </a:extLst>
          </p:cNvPr>
          <p:cNvSpPr>
            <a:spLocks noGrp="1"/>
          </p:cNvSpPr>
          <p:nvPr>
            <p:ph type="ftr" sz="quarter" idx="44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A2E22D8-777D-4A4E-8190-9C7E9654A636}"/>
              </a:ext>
            </a:extLst>
          </p:cNvPr>
          <p:cNvSpPr>
            <a:spLocks noGrp="1"/>
          </p:cNvSpPr>
          <p:nvPr>
            <p:ph type="sldNum" sz="quarter" idx="45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34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- Quote with Pictu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Quote">
            <a:extLst>
              <a:ext uri="{FF2B5EF4-FFF2-40B4-BE49-F238E27FC236}">
                <a16:creationId xmlns:a16="http://schemas.microsoft.com/office/drawing/2014/main" id="{E7972264-22BA-4EDF-A0AC-13C683A7DA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78728" y="2435027"/>
            <a:ext cx="6051272" cy="1846659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lnSpc>
                <a:spcPct val="100000"/>
              </a:lnSpc>
              <a:defRPr lang="en-US" sz="3000" b="0">
                <a:latin typeface="+mj-lt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“Click to type customer or partner quote surrounded by quotation marks.” Remove/replace placeholder image as needed.</a:t>
            </a:r>
          </a:p>
        </p:txBody>
      </p:sp>
      <p:sp>
        <p:nvSpPr>
          <p:cNvPr id="13" name="Text Field">
            <a:extLst>
              <a:ext uri="{FF2B5EF4-FFF2-40B4-BE49-F238E27FC236}">
                <a16:creationId xmlns:a16="http://schemas.microsoft.com/office/drawing/2014/main" id="{04A571F4-71E4-264A-BBD5-0475995E681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385816" y="4983135"/>
            <a:ext cx="6051272" cy="26629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 dirty="0"/>
              <a:t>Name of person quoted</a:t>
            </a:r>
          </a:p>
        </p:txBody>
      </p:sp>
      <p:sp>
        <p:nvSpPr>
          <p:cNvPr id="11" name="Text Field 2">
            <a:extLst>
              <a:ext uri="{FF2B5EF4-FFF2-40B4-BE49-F238E27FC236}">
                <a16:creationId xmlns:a16="http://schemas.microsoft.com/office/drawing/2014/main" id="{CBFB97F9-F988-C34C-8B6D-BB4A4D8817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385816" y="5320728"/>
            <a:ext cx="6051272" cy="78638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Additional information if needed</a:t>
            </a:r>
          </a:p>
        </p:txBody>
      </p:sp>
      <p:pic>
        <p:nvPicPr>
          <p:cNvPr id="15" name="OTag">
            <a:extLst>
              <a:ext uri="{FF2B5EF4-FFF2-40B4-BE49-F238E27FC236}">
                <a16:creationId xmlns:a16="http://schemas.microsoft.com/office/drawing/2014/main" id="{0D7B12AA-E756-4885-BD64-8DBE9AAC5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B09CBC8C-115F-4556-A4E2-129D0E230A87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5434085" y="1206535"/>
            <a:ext cx="2944208" cy="841248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F3D1FF3-649D-46E2-9FDF-D1A77643F22A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0" y="0"/>
            <a:ext cx="4876800" cy="6858000"/>
          </a:xfrm>
        </p:spPr>
        <p:txBody>
          <a:bodyPr anchor="ctr" anchorCtr="1"/>
          <a:lstStyle>
            <a:lvl1pPr marL="0" marR="0" indent="0" algn="l" defTabSz="914400" rtl="0" eaLnBrk="1" fontAlgn="auto" latinLnBrk="0" hangingPunct="1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  <a:defRPr/>
            </a:pPr>
            <a:r>
              <a:rPr lang="en-US" dirty="0"/>
              <a:t>Click to add image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6CAD6-29C8-4422-A48D-D8830936B44F}"/>
              </a:ext>
            </a:extLst>
          </p:cNvPr>
          <p:cNvSpPr>
            <a:spLocks noGrp="1"/>
          </p:cNvSpPr>
          <p:nvPr>
            <p:ph type="dt" sz="half" idx="43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B2E353-DA56-4DDC-BA6A-8DBF5B35499D}"/>
              </a:ext>
            </a:extLst>
          </p:cNvPr>
          <p:cNvSpPr>
            <a:spLocks noGrp="1"/>
          </p:cNvSpPr>
          <p:nvPr>
            <p:ph type="ftr" sz="quarter" idx="44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2F77D-AAE1-49E0-8C46-83975B4AC826}"/>
              </a:ext>
            </a:extLst>
          </p:cNvPr>
          <p:cNvSpPr>
            <a:spLocks noGrp="1"/>
          </p:cNvSpPr>
          <p:nvPr>
            <p:ph type="sldNum" sz="quarter" idx="45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119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Thank Yo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bstract Illustration">
            <a:extLst>
              <a:ext uri="{FF2B5EF4-FFF2-40B4-BE49-F238E27FC236}">
                <a16:creationId xmlns:a16="http://schemas.microsoft.com/office/drawing/2014/main" id="{49F92AE8-C0F0-CF4B-B569-964245B00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ltGray">
          <a:xfrm>
            <a:off x="6096000" y="4898"/>
            <a:ext cx="6096000" cy="6858000"/>
          </a:xfrm>
          <a:prstGeom prst="rect">
            <a:avLst/>
          </a:prstGeom>
        </p:spPr>
      </p:pic>
      <p:pic>
        <p:nvPicPr>
          <p:cNvPr id="26" name="OTag">
            <a:extLst>
              <a:ext uri="{FF2B5EF4-FFF2-40B4-BE49-F238E27FC236}">
                <a16:creationId xmlns:a16="http://schemas.microsoft.com/office/drawing/2014/main" id="{42D6F87D-23AA-1D42-BDBA-F6833AC9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Thank You">
            <a:extLst>
              <a:ext uri="{FF2B5EF4-FFF2-40B4-BE49-F238E27FC236}">
                <a16:creationId xmlns:a16="http://schemas.microsoft.com/office/drawing/2014/main" id="{701BFB4F-AD1A-4B21-826E-A2F61F5D8A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5" y="3482230"/>
            <a:ext cx="5022325" cy="822960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>
              <a:defRPr lang="en-US" sz="3200" b="0">
                <a:latin typeface="+mj-lt"/>
                <a:cs typeface="Oracle Sans Tab" panose="020B0503020204020204" pitchFamily="34" charset="0"/>
              </a:defRPr>
            </a:lvl1pPr>
          </a:lstStyle>
          <a:p>
            <a:pPr marL="0" marR="0" lvl="0" indent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tabLst/>
            </a:pPr>
            <a:r>
              <a:rPr lang="en-US" dirty="0"/>
              <a:t>Thank you</a:t>
            </a:r>
          </a:p>
        </p:txBody>
      </p:sp>
      <p:cxnSp>
        <p:nvCxnSpPr>
          <p:cNvPr id="17" name="Accent Mark">
            <a:extLst>
              <a:ext uri="{FF2B5EF4-FFF2-40B4-BE49-F238E27FC236}">
                <a16:creationId xmlns:a16="http://schemas.microsoft.com/office/drawing/2014/main" id="{067F8F82-B054-48B8-A81C-65FC099A0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768350" y="4508728"/>
            <a:ext cx="301752" cy="0"/>
          </a:xfrm>
          <a:prstGeom prst="line">
            <a:avLst/>
          </a:prstGeom>
          <a:ln w="38100" cap="flat">
            <a:solidFill>
              <a:srgbClr val="FACD6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Field">
            <a:extLst>
              <a:ext uri="{FF2B5EF4-FFF2-40B4-BE49-F238E27FC236}">
                <a16:creationId xmlns:a16="http://schemas.microsoft.com/office/drawing/2014/main" id="{F273E805-B8FF-F84B-99E6-4636F8BD3EB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62000" y="4773585"/>
            <a:ext cx="5029200" cy="26629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Field 2">
            <a:extLst>
              <a:ext uri="{FF2B5EF4-FFF2-40B4-BE49-F238E27FC236}">
                <a16:creationId xmlns:a16="http://schemas.microsoft.com/office/drawing/2014/main" id="{283762D0-0D31-A347-AD9E-095398CD17C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62000" y="5111178"/>
            <a:ext cx="5029200" cy="89518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8BC18-3443-48B2-97E6-989B7098DC52}"/>
              </a:ext>
            </a:extLst>
          </p:cNvPr>
          <p:cNvSpPr>
            <a:spLocks noGrp="1"/>
          </p:cNvSpPr>
          <p:nvPr>
            <p:ph type="dt" sz="half" idx="38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AC1E3-E104-4942-8AE8-198E477A85F9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68FA8-1974-461B-87A5-6D7032FA1C85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839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loud">
            <a:extLst>
              <a:ext uri="{FF2B5EF4-FFF2-40B4-BE49-F238E27FC236}">
                <a16:creationId xmlns:a16="http://schemas.microsoft.com/office/drawing/2014/main" id="{C4B9D6C0-2524-2D47-8A0E-258A2FB7D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14709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0201"/>
            <a:ext cx="10671175" cy="4506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E4D9CD-CDC4-4642-8CDA-7351404FC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C5C278-52DE-4C8A-933B-1109B3282E51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CE12F3-375D-4B05-A71D-DA14DF8ADB8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A59FA82-C146-45DF-AE7B-4B5698706BE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94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- Thank Yo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bstract Illustration">
            <a:extLst>
              <a:ext uri="{FF2B5EF4-FFF2-40B4-BE49-F238E27FC236}">
                <a16:creationId xmlns:a16="http://schemas.microsoft.com/office/drawing/2014/main" id="{49F92AE8-C0F0-CF4B-B569-964245B00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ltGray">
          <a:xfrm>
            <a:off x="6096000" y="4898"/>
            <a:ext cx="6096000" cy="6858000"/>
          </a:xfrm>
          <a:prstGeom prst="rect">
            <a:avLst/>
          </a:prstGeom>
        </p:spPr>
      </p:pic>
      <p:pic>
        <p:nvPicPr>
          <p:cNvPr id="26" name="OTag">
            <a:extLst>
              <a:ext uri="{FF2B5EF4-FFF2-40B4-BE49-F238E27FC236}">
                <a16:creationId xmlns:a16="http://schemas.microsoft.com/office/drawing/2014/main" id="{42D6F87D-23AA-1D42-BDBA-F6833AC9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Thank youi">
            <a:extLst>
              <a:ext uri="{FF2B5EF4-FFF2-40B4-BE49-F238E27FC236}">
                <a16:creationId xmlns:a16="http://schemas.microsoft.com/office/drawing/2014/main" id="{1F390879-C7C7-4224-97BB-1C165BFB5A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5" y="3483973"/>
            <a:ext cx="5029200" cy="822960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>
              <a:defRPr lang="en-US" sz="3200" b="0">
                <a:latin typeface="+mj-lt"/>
                <a:cs typeface="Oracle Sans Tab" panose="020B0503020204020204" pitchFamily="34" charset="0"/>
              </a:defRPr>
            </a:lvl1pPr>
          </a:lstStyle>
          <a:p>
            <a:pPr marL="0" marR="0" lvl="0" indent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tabLst/>
            </a:pPr>
            <a:r>
              <a:rPr lang="en-US" dirty="0"/>
              <a:t>Thank you</a:t>
            </a:r>
          </a:p>
        </p:txBody>
      </p:sp>
      <p:cxnSp>
        <p:nvCxnSpPr>
          <p:cNvPr id="17" name="Accent Mark">
            <a:extLst>
              <a:ext uri="{FF2B5EF4-FFF2-40B4-BE49-F238E27FC236}">
                <a16:creationId xmlns:a16="http://schemas.microsoft.com/office/drawing/2014/main" id="{067F8F82-B054-48B8-A81C-65FC099A0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768350" y="4508728"/>
            <a:ext cx="301752" cy="0"/>
          </a:xfrm>
          <a:prstGeom prst="line">
            <a:avLst/>
          </a:prstGeom>
          <a:ln w="38100" cap="flat">
            <a:solidFill>
              <a:srgbClr val="FACD6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Field">
            <a:extLst>
              <a:ext uri="{FF2B5EF4-FFF2-40B4-BE49-F238E27FC236}">
                <a16:creationId xmlns:a16="http://schemas.microsoft.com/office/drawing/2014/main" id="{F273E805-B8FF-F84B-99E6-4636F8BD3EB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62000" y="4773585"/>
            <a:ext cx="5029200" cy="26629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Field 2">
            <a:extLst>
              <a:ext uri="{FF2B5EF4-FFF2-40B4-BE49-F238E27FC236}">
                <a16:creationId xmlns:a16="http://schemas.microsoft.com/office/drawing/2014/main" id="{283762D0-0D31-A347-AD9E-095398CD17C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62000" y="5111178"/>
            <a:ext cx="5029200" cy="89518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DBDF9E-BB65-47CA-AE22-65479E3B2B11}"/>
              </a:ext>
            </a:extLst>
          </p:cNvPr>
          <p:cNvSpPr>
            <a:spLocks noGrp="1"/>
          </p:cNvSpPr>
          <p:nvPr>
            <p:ph type="dt" sz="half" idx="38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FFAC2-A591-4775-8C17-E779B8580987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CE80B-FDBC-4834-99C6-9621F96B934D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97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ght - 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racle Logo" descr="Oracle Logo">
            <a:extLst>
              <a:ext uri="{FF2B5EF4-FFF2-40B4-BE49-F238E27FC236}">
                <a16:creationId xmlns:a16="http://schemas.microsoft.com/office/drawing/2014/main" id="{675A5E3C-9B7E-1248-9024-5EE790FC68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854" y="2915192"/>
            <a:ext cx="4896293" cy="1027617"/>
          </a:xfrm>
          <a:prstGeom prst="rect">
            <a:avLst/>
          </a:prstGeom>
        </p:spPr>
      </p:pic>
      <p:pic>
        <p:nvPicPr>
          <p:cNvPr id="4" name="OTag">
            <a:extLst>
              <a:ext uri="{FF2B5EF4-FFF2-40B4-BE49-F238E27FC236}">
                <a16:creationId xmlns:a16="http://schemas.microsoft.com/office/drawing/2014/main" id="{938EEB79-EFA1-4711-804E-DFDFA3AE4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31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- Closing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racle Logo" descr="Oracle Logo">
            <a:extLst>
              <a:ext uri="{FF2B5EF4-FFF2-40B4-BE49-F238E27FC236}">
                <a16:creationId xmlns:a16="http://schemas.microsoft.com/office/drawing/2014/main" id="{11C3E469-1A28-4EAE-BB94-ADAB90F021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invGray">
          <a:xfrm>
            <a:off x="3647854" y="2915192"/>
            <a:ext cx="4896292" cy="1027617"/>
          </a:xfrm>
          <a:prstGeom prst="rect">
            <a:avLst/>
          </a:prstGeom>
        </p:spPr>
      </p:pic>
      <p:pic>
        <p:nvPicPr>
          <p:cNvPr id="3" name="OTag">
            <a:extLst>
              <a:ext uri="{FF2B5EF4-FFF2-40B4-BE49-F238E27FC236}">
                <a16:creationId xmlns:a16="http://schemas.microsoft.com/office/drawing/2014/main" id="{D41E7D90-EFED-4319-B620-7C6158CCE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523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llustration">
            <a:extLst>
              <a:ext uri="{FF2B5EF4-FFF2-40B4-BE49-F238E27FC236}">
                <a16:creationId xmlns:a16="http://schemas.microsoft.com/office/drawing/2014/main" id="{7F6A0B0D-9890-B044-B4D0-946D1FDB96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"/>
          <a:stretch/>
        </p:blipFill>
        <p:spPr bwMode="inv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38CAED-6966-416F-96DE-48D3061CAD63}"/>
              </a:ext>
            </a:extLst>
          </p:cNvPr>
          <p:cNvSpPr txBox="1"/>
          <p:nvPr userDrawn="1"/>
        </p:nvSpPr>
        <p:spPr>
          <a:xfrm>
            <a:off x="768876" y="1828800"/>
            <a:ext cx="6053328" cy="227933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lang="en-US" sz="3000" b="0" i="0" baseline="0" dirty="0"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Our mission is to help people see data in new ways, discover insights,</a:t>
            </a:r>
            <a:br>
              <a:rPr lang="en-US" dirty="0"/>
            </a:br>
            <a:r>
              <a:rPr lang="en-US" dirty="0"/>
              <a:t>unlock endless possibilities.</a:t>
            </a:r>
          </a:p>
        </p:txBody>
      </p:sp>
    </p:spTree>
    <p:extLst>
      <p:ext uri="{BB962C8B-B14F-4D97-AF65-F5344CB8AC3E}">
        <p14:creationId xmlns:p14="http://schemas.microsoft.com/office/powerpoint/2010/main" val="985309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B4D86BA-0324-4CFB-8752-C34AB1C7DA95}"/>
              </a:ext>
            </a:extLst>
          </p:cNvPr>
          <p:cNvSpPr/>
          <p:nvPr userDrawn="1"/>
        </p:nvSpPr>
        <p:spPr>
          <a:xfrm>
            <a:off x="783878" y="3804904"/>
            <a:ext cx="301752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8A9AF7-F5CE-844F-BBE4-0C983CB99B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OTag">
            <a:extLst>
              <a:ext uri="{FF2B5EF4-FFF2-40B4-BE49-F238E27FC236}">
                <a16:creationId xmlns:a16="http://schemas.microsoft.com/office/drawing/2014/main" id="{82323826-2F7C-DC44-94F9-0225962BE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9127AD-303E-4148-925B-F8D854942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7CD67-74FC-43EC-912B-8B74B34E5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C119101-EC6A-4B95-9940-BAB31432A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6BEA035-D7A5-4B84-9F05-5163378E9E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1" y="2337132"/>
            <a:ext cx="10158984" cy="128016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>
              <a:lnSpc>
                <a:spcPct val="95000"/>
              </a:lnSpc>
              <a:defRPr lang="en-US" sz="4000" b="0" dirty="0">
                <a:latin typeface="+mj-lt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divider title (up to 2 lines)</a:t>
            </a:r>
          </a:p>
        </p:txBody>
      </p:sp>
      <p:sp>
        <p:nvSpPr>
          <p:cNvPr id="9" name="Subhead">
            <a:extLst>
              <a:ext uri="{FF2B5EF4-FFF2-40B4-BE49-F238E27FC236}">
                <a16:creationId xmlns:a16="http://schemas.microsoft.com/office/drawing/2014/main" id="{7CDB1F3E-E2D2-44FE-A725-E3ED1480C83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689" y="4135193"/>
            <a:ext cx="10158984" cy="68125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>
                <a:solidFill>
                  <a:schemeClr val="accent5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goes here</a:t>
            </a:r>
          </a:p>
        </p:txBody>
      </p:sp>
    </p:spTree>
    <p:extLst>
      <p:ext uri="{BB962C8B-B14F-4D97-AF65-F5344CB8AC3E}">
        <p14:creationId xmlns:p14="http://schemas.microsoft.com/office/powerpoint/2010/main" val="3490562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-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CF9FCE-AE1C-564C-8F89-B5CD38A47D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OTag">
            <a:extLst>
              <a:ext uri="{FF2B5EF4-FFF2-40B4-BE49-F238E27FC236}">
                <a16:creationId xmlns:a16="http://schemas.microsoft.com/office/drawing/2014/main" id="{82323826-2F7C-DC44-94F9-0225962BE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AE7266-CBC0-47D9-85A0-91E011093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638588-07BC-4F98-97FA-975AE1443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8B57A4-1EA3-47FA-AD37-31BB82676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43FCF3-AE26-4DE7-A6C3-3940B3E78E3F}"/>
              </a:ext>
            </a:extLst>
          </p:cNvPr>
          <p:cNvSpPr/>
          <p:nvPr userDrawn="1"/>
        </p:nvSpPr>
        <p:spPr>
          <a:xfrm>
            <a:off x="783878" y="3804904"/>
            <a:ext cx="301752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7856B97A-8557-4DB6-9175-7EBD0C8937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1" y="2337132"/>
            <a:ext cx="10158984" cy="128016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>
              <a:lnSpc>
                <a:spcPct val="95000"/>
              </a:lnSpc>
              <a:defRPr lang="en-US" sz="4000" b="0" dirty="0">
                <a:latin typeface="+mj-lt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divider title (up to 2 lines)</a:t>
            </a:r>
          </a:p>
        </p:txBody>
      </p:sp>
      <p:sp>
        <p:nvSpPr>
          <p:cNvPr id="10" name="Subhead">
            <a:extLst>
              <a:ext uri="{FF2B5EF4-FFF2-40B4-BE49-F238E27FC236}">
                <a16:creationId xmlns:a16="http://schemas.microsoft.com/office/drawing/2014/main" id="{E9558DCD-9619-43EF-806C-010C13A1116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689" y="4135193"/>
            <a:ext cx="10158984" cy="68125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>
                <a:solidFill>
                  <a:schemeClr val="accent6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goes here</a:t>
            </a:r>
          </a:p>
        </p:txBody>
      </p:sp>
    </p:spTree>
    <p:extLst>
      <p:ext uri="{BB962C8B-B14F-4D97-AF65-F5344CB8AC3E}">
        <p14:creationId xmlns:p14="http://schemas.microsoft.com/office/powerpoint/2010/main" val="42592410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ark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06B94E-9EAD-0F49-8D4B-976CFB3457A8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OTag">
            <a:extLst>
              <a:ext uri="{FF2B5EF4-FFF2-40B4-BE49-F238E27FC236}">
                <a16:creationId xmlns:a16="http://schemas.microsoft.com/office/drawing/2014/main" id="{7BFEFC66-2347-E947-A49E-DD43E74CC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pic>
        <p:nvPicPr>
          <p:cNvPr id="14" name="Oracle Logo" descr="Oracle Logo">
            <a:extLst>
              <a:ext uri="{FF2B5EF4-FFF2-40B4-BE49-F238E27FC236}">
                <a16:creationId xmlns:a16="http://schemas.microsoft.com/office/drawing/2014/main" id="{90869BEA-7CC8-4176-A565-8203484F77D7}"/>
              </a:ext>
            </a:extLst>
          </p:cNvPr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 bwMode="invGray">
          <a:xfrm>
            <a:off x="944950" y="1132370"/>
            <a:ext cx="1524893" cy="320039"/>
          </a:xfrm>
          <a:prstGeom prst="rect">
            <a:avLst/>
          </a:prstGeom>
        </p:spPr>
      </p:pic>
      <p:sp>
        <p:nvSpPr>
          <p:cNvPr id="24" name="Title">
            <a:extLst>
              <a:ext uri="{FF2B5EF4-FFF2-40B4-BE49-F238E27FC236}">
                <a16:creationId xmlns:a16="http://schemas.microsoft.com/office/drawing/2014/main" id="{461BB5F1-8825-7944-96EB-8445317513F5}"/>
              </a:ext>
            </a:extLst>
          </p:cNvPr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1018031" y="2459229"/>
            <a:ext cx="10158984" cy="1025923"/>
          </a:xfrm>
          <a:noFill/>
        </p:spPr>
        <p:txBody>
          <a:bodyPr wrap="square" anchor="b">
            <a:noAutofit/>
          </a:bodyPr>
          <a:lstStyle>
            <a:lvl1pPr algn="l">
              <a:lnSpc>
                <a:spcPts val="4000"/>
              </a:lnSpc>
              <a:defRPr sz="4000" b="0">
                <a:latin typeface="+mj-lt"/>
              </a:defRPr>
            </a:lvl1pPr>
          </a:lstStyle>
          <a:p>
            <a:r>
              <a:rPr lang="en-US"/>
              <a:t>Title goes here (up to two lines) </a:t>
            </a:r>
            <a:br>
              <a:rPr lang="en-US"/>
            </a:br>
            <a:r>
              <a:rPr lang="en-US"/>
              <a:t>Georgia Regular 40pt</a:t>
            </a:r>
          </a:p>
        </p:txBody>
      </p:sp>
      <p:sp>
        <p:nvSpPr>
          <p:cNvPr id="25" name="Subhead">
            <a:extLst>
              <a:ext uri="{FF2B5EF4-FFF2-40B4-BE49-F238E27FC236}">
                <a16:creationId xmlns:a16="http://schemas.microsoft.com/office/drawing/2014/main" id="{DE85AE1C-733D-7244-A6DA-C3ADBC76ED0C}"/>
              </a:ext>
            </a:extLst>
          </p:cNvPr>
          <p:cNvSpPr>
            <a:spLocks noGrp="1"/>
          </p:cNvSpPr>
          <p:nvPr>
            <p:ph type="body" sz="quarter" idx="33" hasCustomPrompt="1"/>
            <p:custDataLst>
              <p:tags r:id="rId5"/>
            </p:custDataLst>
          </p:nvPr>
        </p:nvSpPr>
        <p:spPr>
          <a:xfrm>
            <a:off x="1018031" y="3519554"/>
            <a:ext cx="10158984" cy="341247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sz="2400" b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/>
              <a:t>Subhead goes here on one line</a:t>
            </a:r>
          </a:p>
        </p:txBody>
      </p:sp>
      <p:sp>
        <p:nvSpPr>
          <p:cNvPr id="11" name="Text Field">
            <a:extLst>
              <a:ext uri="{FF2B5EF4-FFF2-40B4-BE49-F238E27FC236}">
                <a16:creationId xmlns:a16="http://schemas.microsoft.com/office/drawing/2014/main" id="{5096A149-B6C9-A04E-A2B0-54CCFAA42526}"/>
              </a:ext>
            </a:extLst>
          </p:cNvPr>
          <p:cNvSpPr>
            <a:spLocks noGrp="1"/>
          </p:cNvSpPr>
          <p:nvPr>
            <p:ph type="body" sz="quarter" idx="35" hasCustomPrompt="1"/>
            <p:custDataLst>
              <p:tags r:id="rId6"/>
            </p:custDataLst>
          </p:nvPr>
        </p:nvSpPr>
        <p:spPr>
          <a:xfrm>
            <a:off x="1018029" y="4346424"/>
            <a:ext cx="5077971" cy="26629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0" name="Text Field 2">
            <a:extLst>
              <a:ext uri="{FF2B5EF4-FFF2-40B4-BE49-F238E27FC236}">
                <a16:creationId xmlns:a16="http://schemas.microsoft.com/office/drawing/2014/main" id="{A57492F9-1AD2-9346-9BB6-C0CF36DEF5ED}"/>
              </a:ext>
            </a:extLst>
          </p:cNvPr>
          <p:cNvSpPr>
            <a:spLocks noGrp="1"/>
          </p:cNvSpPr>
          <p:nvPr>
            <p:ph type="body" sz="quarter" idx="34" hasCustomPrompt="1"/>
            <p:custDataLst>
              <p:tags r:id="rId7"/>
            </p:custDataLst>
          </p:nvPr>
        </p:nvSpPr>
        <p:spPr>
          <a:xfrm>
            <a:off x="1018029" y="4684016"/>
            <a:ext cx="5077971" cy="89518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Presenter’s Title</a:t>
            </a:r>
          </a:p>
          <a:p>
            <a:pPr lvl="0"/>
            <a:r>
              <a:rPr lang="en-US"/>
              <a:t>Organization, Division or Business Unit</a:t>
            </a:r>
          </a:p>
          <a:p>
            <a:pPr lvl="0"/>
            <a:r>
              <a:rPr lang="en-US"/>
              <a:t>Month 00, 2019</a:t>
            </a:r>
          </a:p>
        </p:txBody>
      </p:sp>
    </p:spTree>
    <p:extLst>
      <p:ext uri="{BB962C8B-B14F-4D97-AF65-F5344CB8AC3E}">
        <p14:creationId xmlns:p14="http://schemas.microsoft.com/office/powerpoint/2010/main" val="8993287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Divid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103A96-6522-C0DC-49C7-011031B6E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26955" y="9526"/>
            <a:ext cx="7865045" cy="68476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44" y="160338"/>
            <a:ext cx="5283544" cy="1719263"/>
          </a:xfrm>
        </p:spPr>
        <p:txBody>
          <a:bodyPr anchor="b">
            <a:noAutofit/>
          </a:bodyPr>
          <a:lstStyle>
            <a:lvl1pPr>
              <a:defRPr lang="en-US" sz="4267" dirty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43" y="2186253"/>
            <a:ext cx="4479159" cy="2309548"/>
          </a:xfrm>
        </p:spPr>
        <p:txBody>
          <a:bodyPr>
            <a:noAutofit/>
          </a:bodyPr>
          <a:lstStyle>
            <a:lvl1pPr marL="0" indent="0">
              <a:lnSpc>
                <a:spcPct val="110000"/>
              </a:lnSpc>
              <a:buNone/>
              <a:defRPr sz="2133" b="0" i="0">
                <a:solidFill>
                  <a:schemeClr val="tx1"/>
                </a:solidFill>
                <a:latin typeface="Oracle Sans Semi Bold" panose="020B0503020204020204" pitchFamily="34" charset="0"/>
                <a:cs typeface="Oracle Sans Semi Bold" panose="020B0503020204020204" pitchFamily="34" charset="0"/>
              </a:defRPr>
            </a:lvl1pPr>
            <a:lvl2pPr marL="45714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9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5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3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8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17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5471F-D98A-77FC-587A-02C12D3E32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ym typeface="Symbol" pitchFamily="2" charset="2"/>
              </a:rPr>
              <a:t>Oracle CloudWorld        Copyright © 2023, Oracle and/or its affiliates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9861D6-9FFA-8DA2-BF61-F83E1CE8A1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F4B978-1D82-7745-80C5-DBABA6B131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4236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Page - Illustration 2 Dark Sky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>
            <a:extLst>
              <a:ext uri="{FF2B5EF4-FFF2-40B4-BE49-F238E27FC236}">
                <a16:creationId xmlns:a16="http://schemas.microsoft.com/office/drawing/2014/main" id="{17724A34-8C4E-2481-62C5-081FE4022AD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"/>
            <a:ext cx="744051" cy="631867"/>
          </a:xfrm>
          <a:custGeom>
            <a:avLst/>
            <a:gdLst>
              <a:gd name="connsiteX0" fmla="*/ 0 w 744051"/>
              <a:gd name="connsiteY0" fmla="*/ 0 h 631867"/>
              <a:gd name="connsiteX1" fmla="*/ 742290 w 744051"/>
              <a:gd name="connsiteY1" fmla="*/ 0 h 631867"/>
              <a:gd name="connsiteX2" fmla="*/ 742727 w 744051"/>
              <a:gd name="connsiteY2" fmla="*/ 2503 h 631867"/>
              <a:gd name="connsiteX3" fmla="*/ 738364 w 744051"/>
              <a:gd name="connsiteY3" fmla="*/ 107767 h 631867"/>
              <a:gd name="connsiteX4" fmla="*/ 512405 w 744051"/>
              <a:gd name="connsiteY4" fmla="*/ 466037 h 631867"/>
              <a:gd name="connsiteX5" fmla="*/ 217430 w 744051"/>
              <a:gd name="connsiteY5" fmla="*/ 628944 h 631867"/>
              <a:gd name="connsiteX6" fmla="*/ 45873 w 744051"/>
              <a:gd name="connsiteY6" fmla="*/ 613465 h 631867"/>
              <a:gd name="connsiteX7" fmla="*/ 0 w 744051"/>
              <a:gd name="connsiteY7" fmla="*/ 596713 h 631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4051" h="631867">
                <a:moveTo>
                  <a:pt x="0" y="0"/>
                </a:moveTo>
                <a:lnTo>
                  <a:pt x="742290" y="0"/>
                </a:lnTo>
                <a:lnTo>
                  <a:pt x="742727" y="2503"/>
                </a:lnTo>
                <a:cubicBezTo>
                  <a:pt x="745337" y="37460"/>
                  <a:pt x="744194" y="72633"/>
                  <a:pt x="738364" y="107767"/>
                </a:cubicBezTo>
                <a:cubicBezTo>
                  <a:pt x="715359" y="250193"/>
                  <a:pt x="618294" y="368355"/>
                  <a:pt x="512405" y="466037"/>
                </a:cubicBezTo>
                <a:cubicBezTo>
                  <a:pt x="427947" y="543552"/>
                  <a:pt x="330252" y="614765"/>
                  <a:pt x="217430" y="628944"/>
                </a:cubicBezTo>
                <a:cubicBezTo>
                  <a:pt x="159601" y="636507"/>
                  <a:pt x="102166" y="628708"/>
                  <a:pt x="45873" y="613465"/>
                </a:cubicBezTo>
                <a:lnTo>
                  <a:pt x="0" y="596713"/>
                </a:lnTo>
                <a:close/>
              </a:path>
            </a:pathLst>
          </a:custGeom>
          <a:solidFill>
            <a:srgbClr val="86A3A7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779B4C46-40B3-2460-6EF0-DD5B729EBE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7160" y="6414001"/>
            <a:ext cx="365760" cy="3657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 b="0" i="0">
                <a:solidFill>
                  <a:schemeClr val="tx1">
                    <a:lumMod val="25000"/>
                    <a:lumOff val="75000"/>
                  </a:schemeClr>
                </a:solidFill>
                <a:latin typeface="Oracle Sans Light" panose="020B0403020204020204" pitchFamily="34" charset="0"/>
                <a:cs typeface="Oracle Sans Light" panose="020B0403020204020204" pitchFamily="34" charset="0"/>
              </a:defRPr>
            </a:lvl1pPr>
          </a:lstStyle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">
            <a:extLst>
              <a:ext uri="{FF2B5EF4-FFF2-40B4-BE49-F238E27FC236}">
                <a16:creationId xmlns:a16="http://schemas.microsoft.com/office/drawing/2014/main" id="{5BB82198-EA9A-BA62-F6AE-0EDCB0E51C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3559" y="6414319"/>
            <a:ext cx="2098107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="0" i="0">
                <a:solidFill>
                  <a:schemeClr val="tx1">
                    <a:lumMod val="25000"/>
                    <a:lumOff val="75000"/>
                  </a:schemeClr>
                </a:solidFill>
                <a:latin typeface="Oracle Sans Light" panose="020B0403020204020204" pitchFamily="34" charset="0"/>
                <a:cs typeface="Oracle Sans Light" panose="020B0403020204020204" pitchFamily="34" charset="0"/>
              </a:defRPr>
            </a:lvl1pPr>
          </a:lstStyle>
          <a:p>
            <a:r>
              <a:rPr lang="en-US"/>
              <a:t>Confidential – © 2023 Oracle Restricted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9E125C8-6E2D-FBC0-C471-ABC6345631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3559" y="797786"/>
            <a:ext cx="11115040" cy="365125"/>
          </a:xfrm>
          <a:prstGeom prst="rect">
            <a:avLst/>
          </a:prstGeom>
        </p:spPr>
        <p:txBody>
          <a:bodyPr lIns="0" anchor="t"/>
          <a:lstStyle>
            <a:lvl1pPr>
              <a:lnSpc>
                <a:spcPts val="2800"/>
              </a:lnSpc>
              <a:defRPr sz="2500" b="0" i="0">
                <a:solidFill>
                  <a:schemeClr val="bg2"/>
                </a:solidFill>
                <a:latin typeface="Georgia" panose="02040502050405020303" pitchFamily="18" charset="0"/>
                <a:cs typeface="Oracle Sans Ultra Light" panose="020B0303020204020204" pitchFamily="34" charset="0"/>
              </a:defRPr>
            </a:lvl1pPr>
          </a:lstStyle>
          <a:p>
            <a:r>
              <a:rPr lang="en-US" dirty="0"/>
              <a:t>Main topic here – One line 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FCE7BA91-ACE5-B053-6BF1-8566F1870B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2925" y="1752600"/>
            <a:ext cx="11115675" cy="4495800"/>
          </a:xfrm>
          <a:prstGeom prst="rect">
            <a:avLst/>
          </a:prstGeom>
        </p:spPr>
        <p:txBody>
          <a:bodyPr lIns="0" rIns="0"/>
          <a:lstStyle>
            <a:lvl1pPr>
              <a:defRPr sz="1200" b="0" i="0">
                <a:solidFill>
                  <a:schemeClr val="bg2"/>
                </a:solidFill>
                <a:latin typeface="Oracle Sans Light" panose="020B0403020204020204" pitchFamily="34" charset="0"/>
                <a:cs typeface="Oracle Sans Light" panose="020B0403020204020204" pitchFamily="34" charset="0"/>
              </a:defRPr>
            </a:lvl1pPr>
            <a:lvl2pPr>
              <a:defRPr sz="1200" b="0" i="0">
                <a:solidFill>
                  <a:schemeClr val="bg2"/>
                </a:solidFill>
                <a:latin typeface="Oracle Sans Light" panose="020B0403020204020204" pitchFamily="34" charset="0"/>
                <a:cs typeface="Oracle Sans Light" panose="020B0403020204020204" pitchFamily="34" charset="0"/>
              </a:defRPr>
            </a:lvl2pPr>
            <a:lvl3pPr>
              <a:defRPr sz="1200" b="0" i="0">
                <a:solidFill>
                  <a:schemeClr val="bg2"/>
                </a:solidFill>
                <a:latin typeface="Oracle Sans Light" panose="020B0403020204020204" pitchFamily="34" charset="0"/>
                <a:cs typeface="Oracle Sans Light" panose="020B0403020204020204" pitchFamily="34" charset="0"/>
              </a:defRPr>
            </a:lvl3pPr>
            <a:lvl4pPr>
              <a:defRPr sz="1200" b="0" i="0">
                <a:solidFill>
                  <a:schemeClr val="bg2"/>
                </a:solidFill>
                <a:latin typeface="Oracle Sans Light" panose="020B0403020204020204" pitchFamily="34" charset="0"/>
                <a:cs typeface="Oracle Sans Light" panose="020B0403020204020204" pitchFamily="34" charset="0"/>
              </a:defRPr>
            </a:lvl4pPr>
            <a:lvl5pPr>
              <a:defRPr sz="1200" b="0" i="0">
                <a:solidFill>
                  <a:schemeClr val="bg2"/>
                </a:solidFill>
                <a:latin typeface="Oracle Sans Light" panose="020B0403020204020204" pitchFamily="34" charset="0"/>
                <a:cs typeface="Oracle Sans Light" panose="020B04030202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17C34327-AAB7-05E4-6CA4-7421CCF64D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2924" y="1185770"/>
            <a:ext cx="11115039" cy="473075"/>
          </a:xfrm>
          <a:prstGeom prst="rect">
            <a:avLst/>
          </a:prstGeom>
        </p:spPr>
        <p:txBody>
          <a:bodyPr lIns="0"/>
          <a:lstStyle>
            <a:lvl1pPr>
              <a:lnSpc>
                <a:spcPct val="100000"/>
              </a:lnSpc>
              <a:spcBef>
                <a:spcPts val="0"/>
              </a:spcBef>
              <a:defRPr sz="1300" b="0" i="0">
                <a:solidFill>
                  <a:schemeClr val="bg2"/>
                </a:solidFill>
                <a:latin typeface="Oracle Sans Light" panose="020B0403020204020204" pitchFamily="34" charset="0"/>
                <a:cs typeface="Oracle Sans Light" panose="020B04030202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  <a:defRPr/>
            </a:pPr>
            <a:r>
              <a:rPr lang="en-US" dirty="0"/>
              <a:t>Subhead line</a:t>
            </a:r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F319387C-DCC4-2349-BBA0-331546474AB1}"/>
              </a:ext>
            </a:extLst>
          </p:cNvPr>
          <p:cNvSpPr>
            <a:spLocks noChangeArrowheads="1"/>
          </p:cNvSpPr>
          <p:nvPr userDrawn="1"/>
        </p:nvSpPr>
        <p:spPr bwMode="auto">
          <a:xfrm rot="17848211" flipH="1">
            <a:off x="11035487" y="3736521"/>
            <a:ext cx="1090177" cy="1050874"/>
          </a:xfrm>
          <a:custGeom>
            <a:avLst/>
            <a:gdLst>
              <a:gd name="T0" fmla="*/ 1152 w 5138"/>
              <a:gd name="T1" fmla="*/ 663 h 4954"/>
              <a:gd name="T2" fmla="*/ 271 w 5138"/>
              <a:gd name="T3" fmla="*/ 1676 h 4954"/>
              <a:gd name="T4" fmla="*/ 235 w 5138"/>
              <a:gd name="T5" fmla="*/ 1755 h 4954"/>
              <a:gd name="T6" fmla="*/ 125 w 5138"/>
              <a:gd name="T7" fmla="*/ 2148 h 4954"/>
              <a:gd name="T8" fmla="*/ 379 w 5138"/>
              <a:gd name="T9" fmla="*/ 4160 h 4954"/>
              <a:gd name="T10" fmla="*/ 1366 w 5138"/>
              <a:gd name="T11" fmla="*/ 4775 h 4954"/>
              <a:gd name="T12" fmla="*/ 1572 w 5138"/>
              <a:gd name="T13" fmla="*/ 4792 h 4954"/>
              <a:gd name="T14" fmla="*/ 1660 w 5138"/>
              <a:gd name="T15" fmla="*/ 4797 h 4954"/>
              <a:gd name="T16" fmla="*/ 2546 w 5138"/>
              <a:gd name="T17" fmla="*/ 4899 h 4954"/>
              <a:gd name="T18" fmla="*/ 3748 w 5138"/>
              <a:gd name="T19" fmla="*/ 4845 h 4954"/>
              <a:gd name="T20" fmla="*/ 4169 w 5138"/>
              <a:gd name="T21" fmla="*/ 4637 h 4954"/>
              <a:gd name="T22" fmla="*/ 5094 w 5138"/>
              <a:gd name="T23" fmla="*/ 3378 h 4954"/>
              <a:gd name="T24" fmla="*/ 5123 w 5138"/>
              <a:gd name="T25" fmla="*/ 2898 h 4954"/>
              <a:gd name="T26" fmla="*/ 5094 w 5138"/>
              <a:gd name="T27" fmla="*/ 2797 h 4954"/>
              <a:gd name="T28" fmla="*/ 4603 w 5138"/>
              <a:gd name="T29" fmla="*/ 1538 h 4954"/>
              <a:gd name="T30" fmla="*/ 3418 w 5138"/>
              <a:gd name="T31" fmla="*/ 167 h 4954"/>
              <a:gd name="T32" fmla="*/ 2636 w 5138"/>
              <a:gd name="T33" fmla="*/ 14 h 4954"/>
              <a:gd name="T34" fmla="*/ 1654 w 5138"/>
              <a:gd name="T35" fmla="*/ 344 h 4954"/>
              <a:gd name="T36" fmla="*/ 2780 w 5138"/>
              <a:gd name="T37" fmla="*/ 73 h 4954"/>
              <a:gd name="T38" fmla="*/ 3790 w 5138"/>
              <a:gd name="T39" fmla="*/ 564 h 4954"/>
              <a:gd name="T40" fmla="*/ 4646 w 5138"/>
              <a:gd name="T41" fmla="*/ 1809 h 4954"/>
              <a:gd name="T42" fmla="*/ 4998 w 5138"/>
              <a:gd name="T43" fmla="*/ 2847 h 4954"/>
              <a:gd name="T44" fmla="*/ 5010 w 5138"/>
              <a:gd name="T45" fmla="*/ 3132 h 4954"/>
              <a:gd name="T46" fmla="*/ 4665 w 5138"/>
              <a:gd name="T47" fmla="*/ 4075 h 4954"/>
              <a:gd name="T48" fmla="*/ 3226 w 5138"/>
              <a:gd name="T49" fmla="*/ 4789 h 4954"/>
              <a:gd name="T50" fmla="*/ 2018 w 5138"/>
              <a:gd name="T51" fmla="*/ 4687 h 4954"/>
              <a:gd name="T52" fmla="*/ 1671 w 5138"/>
              <a:gd name="T53" fmla="*/ 4631 h 4954"/>
              <a:gd name="T54" fmla="*/ 1550 w 5138"/>
              <a:gd name="T55" fmla="*/ 4625 h 4954"/>
              <a:gd name="T56" fmla="*/ 898 w 5138"/>
              <a:gd name="T57" fmla="*/ 4425 h 4954"/>
              <a:gd name="T58" fmla="*/ 178 w 5138"/>
              <a:gd name="T59" fmla="*/ 2986 h 4954"/>
              <a:gd name="T60" fmla="*/ 269 w 5138"/>
              <a:gd name="T61" fmla="*/ 2057 h 4954"/>
              <a:gd name="T62" fmla="*/ 333 w 5138"/>
              <a:gd name="T63" fmla="*/ 1817 h 4954"/>
              <a:gd name="T64" fmla="*/ 348 w 5138"/>
              <a:gd name="T65" fmla="*/ 1758 h 4954"/>
              <a:gd name="T66" fmla="*/ 734 w 5138"/>
              <a:gd name="T67" fmla="*/ 1199 h 4954"/>
              <a:gd name="T68" fmla="*/ 2297 w 5138"/>
              <a:gd name="T69" fmla="*/ 134 h 4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138" h="4954">
                <a:moveTo>
                  <a:pt x="1654" y="344"/>
                </a:moveTo>
                <a:cubicBezTo>
                  <a:pt x="1479" y="435"/>
                  <a:pt x="1310" y="542"/>
                  <a:pt x="1152" y="663"/>
                </a:cubicBezTo>
                <a:cubicBezTo>
                  <a:pt x="836" y="903"/>
                  <a:pt x="565" y="1199"/>
                  <a:pt x="353" y="1535"/>
                </a:cubicBezTo>
                <a:cubicBezTo>
                  <a:pt x="325" y="1580"/>
                  <a:pt x="297" y="1628"/>
                  <a:pt x="271" y="1676"/>
                </a:cubicBezTo>
                <a:lnTo>
                  <a:pt x="252" y="1713"/>
                </a:lnTo>
                <a:cubicBezTo>
                  <a:pt x="246" y="1727"/>
                  <a:pt x="238" y="1741"/>
                  <a:pt x="235" y="1755"/>
                </a:cubicBezTo>
                <a:lnTo>
                  <a:pt x="212" y="1834"/>
                </a:lnTo>
                <a:cubicBezTo>
                  <a:pt x="181" y="1939"/>
                  <a:pt x="153" y="2043"/>
                  <a:pt x="125" y="2148"/>
                </a:cubicBezTo>
                <a:cubicBezTo>
                  <a:pt x="15" y="2577"/>
                  <a:pt x="0" y="3022"/>
                  <a:pt x="82" y="3457"/>
                </a:cubicBezTo>
                <a:cubicBezTo>
                  <a:pt x="133" y="3708"/>
                  <a:pt x="235" y="3948"/>
                  <a:pt x="379" y="4160"/>
                </a:cubicBezTo>
                <a:cubicBezTo>
                  <a:pt x="525" y="4374"/>
                  <a:pt x="729" y="4549"/>
                  <a:pt x="966" y="4659"/>
                </a:cubicBezTo>
                <a:cubicBezTo>
                  <a:pt x="1093" y="4718"/>
                  <a:pt x="1228" y="4755"/>
                  <a:pt x="1366" y="4775"/>
                </a:cubicBezTo>
                <a:lnTo>
                  <a:pt x="1471" y="4786"/>
                </a:lnTo>
                <a:lnTo>
                  <a:pt x="1572" y="4792"/>
                </a:lnTo>
                <a:lnTo>
                  <a:pt x="1615" y="4792"/>
                </a:lnTo>
                <a:lnTo>
                  <a:pt x="1660" y="4797"/>
                </a:lnTo>
                <a:lnTo>
                  <a:pt x="1759" y="4812"/>
                </a:lnTo>
                <a:cubicBezTo>
                  <a:pt x="2018" y="4845"/>
                  <a:pt x="2281" y="4876"/>
                  <a:pt x="2546" y="4899"/>
                </a:cubicBezTo>
                <a:cubicBezTo>
                  <a:pt x="2780" y="4922"/>
                  <a:pt x="3014" y="4930"/>
                  <a:pt x="3251" y="4944"/>
                </a:cubicBezTo>
                <a:cubicBezTo>
                  <a:pt x="3426" y="4953"/>
                  <a:pt x="3582" y="4885"/>
                  <a:pt x="3748" y="4845"/>
                </a:cubicBezTo>
                <a:cubicBezTo>
                  <a:pt x="3824" y="4826"/>
                  <a:pt x="3901" y="4795"/>
                  <a:pt x="3971" y="4758"/>
                </a:cubicBezTo>
                <a:cubicBezTo>
                  <a:pt x="4039" y="4721"/>
                  <a:pt x="4107" y="4679"/>
                  <a:pt x="4169" y="4637"/>
                </a:cubicBezTo>
                <a:cubicBezTo>
                  <a:pt x="4397" y="4481"/>
                  <a:pt x="4598" y="4295"/>
                  <a:pt x="4770" y="4078"/>
                </a:cubicBezTo>
                <a:cubicBezTo>
                  <a:pt x="4922" y="3869"/>
                  <a:pt x="5032" y="3632"/>
                  <a:pt x="5094" y="3378"/>
                </a:cubicBezTo>
                <a:cubicBezTo>
                  <a:pt x="5123" y="3251"/>
                  <a:pt x="5137" y="3121"/>
                  <a:pt x="5131" y="2994"/>
                </a:cubicBezTo>
                <a:lnTo>
                  <a:pt x="5123" y="2898"/>
                </a:lnTo>
                <a:cubicBezTo>
                  <a:pt x="5123" y="2878"/>
                  <a:pt x="5120" y="2862"/>
                  <a:pt x="5114" y="2842"/>
                </a:cubicBezTo>
                <a:lnTo>
                  <a:pt x="5094" y="2797"/>
                </a:lnTo>
                <a:lnTo>
                  <a:pt x="5024" y="2622"/>
                </a:lnTo>
                <a:cubicBezTo>
                  <a:pt x="4871" y="2260"/>
                  <a:pt x="4787" y="1891"/>
                  <a:pt x="4603" y="1538"/>
                </a:cubicBezTo>
                <a:cubicBezTo>
                  <a:pt x="4471" y="1278"/>
                  <a:pt x="4315" y="1033"/>
                  <a:pt x="4143" y="801"/>
                </a:cubicBezTo>
                <a:cubicBezTo>
                  <a:pt x="3949" y="539"/>
                  <a:pt x="3703" y="322"/>
                  <a:pt x="3418" y="167"/>
                </a:cubicBezTo>
                <a:cubicBezTo>
                  <a:pt x="3285" y="99"/>
                  <a:pt x="3147" y="51"/>
                  <a:pt x="3000" y="25"/>
                </a:cubicBezTo>
                <a:cubicBezTo>
                  <a:pt x="2879" y="3"/>
                  <a:pt x="2758" y="0"/>
                  <a:pt x="2636" y="14"/>
                </a:cubicBezTo>
                <a:cubicBezTo>
                  <a:pt x="2437" y="36"/>
                  <a:pt x="2314" y="98"/>
                  <a:pt x="2296" y="122"/>
                </a:cubicBezTo>
                <a:cubicBezTo>
                  <a:pt x="2273" y="97"/>
                  <a:pt x="1981" y="174"/>
                  <a:pt x="1654" y="344"/>
                </a:cubicBezTo>
                <a:close/>
                <a:moveTo>
                  <a:pt x="2447" y="116"/>
                </a:moveTo>
                <a:cubicBezTo>
                  <a:pt x="2557" y="90"/>
                  <a:pt x="2667" y="76"/>
                  <a:pt x="2780" y="73"/>
                </a:cubicBezTo>
                <a:cubicBezTo>
                  <a:pt x="2992" y="71"/>
                  <a:pt x="3203" y="127"/>
                  <a:pt x="3387" y="234"/>
                </a:cubicBezTo>
                <a:cubicBezTo>
                  <a:pt x="3537" y="322"/>
                  <a:pt x="3672" y="432"/>
                  <a:pt x="3790" y="564"/>
                </a:cubicBezTo>
                <a:cubicBezTo>
                  <a:pt x="4002" y="801"/>
                  <a:pt x="4138" y="1033"/>
                  <a:pt x="4298" y="1233"/>
                </a:cubicBezTo>
                <a:cubicBezTo>
                  <a:pt x="4437" y="1411"/>
                  <a:pt x="4552" y="1603"/>
                  <a:pt x="4646" y="1809"/>
                </a:cubicBezTo>
                <a:cubicBezTo>
                  <a:pt x="4719" y="1975"/>
                  <a:pt x="4784" y="2148"/>
                  <a:pt x="4835" y="2323"/>
                </a:cubicBezTo>
                <a:cubicBezTo>
                  <a:pt x="4888" y="2489"/>
                  <a:pt x="4936" y="2658"/>
                  <a:pt x="4998" y="2847"/>
                </a:cubicBezTo>
                <a:cubicBezTo>
                  <a:pt x="5007" y="2864"/>
                  <a:pt x="5010" y="2884"/>
                  <a:pt x="5010" y="2904"/>
                </a:cubicBezTo>
                <a:lnTo>
                  <a:pt x="5010" y="3132"/>
                </a:lnTo>
                <a:cubicBezTo>
                  <a:pt x="5001" y="3248"/>
                  <a:pt x="4981" y="3364"/>
                  <a:pt x="4953" y="3477"/>
                </a:cubicBezTo>
                <a:cubicBezTo>
                  <a:pt x="4900" y="3694"/>
                  <a:pt x="4801" y="3897"/>
                  <a:pt x="4665" y="4075"/>
                </a:cubicBezTo>
                <a:cubicBezTo>
                  <a:pt x="4527" y="4253"/>
                  <a:pt x="4361" y="4405"/>
                  <a:pt x="4166" y="4521"/>
                </a:cubicBezTo>
                <a:cubicBezTo>
                  <a:pt x="3884" y="4699"/>
                  <a:pt x="3559" y="4792"/>
                  <a:pt x="3226" y="4789"/>
                </a:cubicBezTo>
                <a:cubicBezTo>
                  <a:pt x="3040" y="4789"/>
                  <a:pt x="2851" y="4789"/>
                  <a:pt x="2662" y="4775"/>
                </a:cubicBezTo>
                <a:cubicBezTo>
                  <a:pt x="2439" y="4758"/>
                  <a:pt x="2227" y="4727"/>
                  <a:pt x="2018" y="4687"/>
                </a:cubicBezTo>
                <a:lnTo>
                  <a:pt x="1708" y="4637"/>
                </a:lnTo>
                <a:lnTo>
                  <a:pt x="1671" y="4631"/>
                </a:lnTo>
                <a:lnTo>
                  <a:pt x="1620" y="4631"/>
                </a:lnTo>
                <a:lnTo>
                  <a:pt x="1550" y="4625"/>
                </a:lnTo>
                <a:cubicBezTo>
                  <a:pt x="1502" y="4625"/>
                  <a:pt x="1454" y="4614"/>
                  <a:pt x="1409" y="4608"/>
                </a:cubicBezTo>
                <a:cubicBezTo>
                  <a:pt x="1228" y="4583"/>
                  <a:pt x="1053" y="4521"/>
                  <a:pt x="898" y="4425"/>
                </a:cubicBezTo>
                <a:cubicBezTo>
                  <a:pt x="743" y="4329"/>
                  <a:pt x="607" y="4202"/>
                  <a:pt x="503" y="4050"/>
                </a:cubicBezTo>
                <a:cubicBezTo>
                  <a:pt x="297" y="3734"/>
                  <a:pt x="187" y="3364"/>
                  <a:pt x="178" y="2986"/>
                </a:cubicBezTo>
                <a:cubicBezTo>
                  <a:pt x="170" y="2783"/>
                  <a:pt x="178" y="2577"/>
                  <a:pt x="209" y="2373"/>
                </a:cubicBezTo>
                <a:cubicBezTo>
                  <a:pt x="223" y="2269"/>
                  <a:pt x="243" y="2165"/>
                  <a:pt x="269" y="2057"/>
                </a:cubicBezTo>
                <a:cubicBezTo>
                  <a:pt x="280" y="2004"/>
                  <a:pt x="294" y="1950"/>
                  <a:pt x="308" y="1896"/>
                </a:cubicBezTo>
                <a:cubicBezTo>
                  <a:pt x="314" y="1868"/>
                  <a:pt x="325" y="1843"/>
                  <a:pt x="333" y="1817"/>
                </a:cubicBezTo>
                <a:lnTo>
                  <a:pt x="348" y="1775"/>
                </a:lnTo>
                <a:lnTo>
                  <a:pt x="348" y="1758"/>
                </a:lnTo>
                <a:lnTo>
                  <a:pt x="356" y="1741"/>
                </a:lnTo>
                <a:cubicBezTo>
                  <a:pt x="458" y="1544"/>
                  <a:pt x="582" y="1360"/>
                  <a:pt x="734" y="1199"/>
                </a:cubicBezTo>
                <a:cubicBezTo>
                  <a:pt x="929" y="991"/>
                  <a:pt x="1146" y="807"/>
                  <a:pt x="1386" y="652"/>
                </a:cubicBezTo>
                <a:cubicBezTo>
                  <a:pt x="1827" y="352"/>
                  <a:pt x="2271" y="197"/>
                  <a:pt x="2297" y="134"/>
                </a:cubicBezTo>
                <a:cubicBezTo>
                  <a:pt x="2312" y="143"/>
                  <a:pt x="2372" y="134"/>
                  <a:pt x="2447" y="116"/>
                </a:cubicBezTo>
                <a:close/>
              </a:path>
            </a:pathLst>
          </a:custGeom>
          <a:solidFill>
            <a:srgbClr val="C7C9C9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A97A826-B4C1-58A8-AC63-851637E57BE1}"/>
              </a:ext>
            </a:extLst>
          </p:cNvPr>
          <p:cNvSpPr>
            <a:spLocks noChangeArrowheads="1"/>
          </p:cNvSpPr>
          <p:nvPr userDrawn="1"/>
        </p:nvSpPr>
        <p:spPr bwMode="auto">
          <a:xfrm rot="1481380" flipV="1">
            <a:off x="11392050" y="3506349"/>
            <a:ext cx="1303893" cy="2210985"/>
          </a:xfrm>
          <a:custGeom>
            <a:avLst/>
            <a:gdLst>
              <a:gd name="connsiteX0" fmla="*/ 306612 w 1303893"/>
              <a:gd name="connsiteY0" fmla="*/ 2210985 h 2210985"/>
              <a:gd name="connsiteX1" fmla="*/ 1303893 w 1303893"/>
              <a:gd name="connsiteY1" fmla="*/ 41710 h 2210985"/>
              <a:gd name="connsiteX2" fmla="*/ 1295110 w 1303893"/>
              <a:gd name="connsiteY2" fmla="*/ 37823 h 2210985"/>
              <a:gd name="connsiteX3" fmla="*/ 739663 w 1303893"/>
              <a:gd name="connsiteY3" fmla="*/ 51925 h 2210985"/>
              <a:gd name="connsiteX4" fmla="*/ 555713 w 1303893"/>
              <a:gd name="connsiteY4" fmla="*/ 149458 h 2210985"/>
              <a:gd name="connsiteX5" fmla="*/ 23305 w 1303893"/>
              <a:gd name="connsiteY5" fmla="*/ 1355107 h 2210985"/>
              <a:gd name="connsiteX6" fmla="*/ 266486 w 1303893"/>
              <a:gd name="connsiteY6" fmla="*/ 2171810 h 2210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3893" h="2210985">
                <a:moveTo>
                  <a:pt x="306612" y="2210985"/>
                </a:moveTo>
                <a:lnTo>
                  <a:pt x="1303893" y="41710"/>
                </a:lnTo>
                <a:lnTo>
                  <a:pt x="1295110" y="37823"/>
                </a:lnTo>
                <a:cubicBezTo>
                  <a:pt x="1116561" y="-24065"/>
                  <a:pt x="921452" y="-3305"/>
                  <a:pt x="739663" y="51925"/>
                </a:cubicBezTo>
                <a:cubicBezTo>
                  <a:pt x="673427" y="71901"/>
                  <a:pt x="606471" y="98537"/>
                  <a:pt x="555713" y="149458"/>
                </a:cubicBezTo>
                <a:cubicBezTo>
                  <a:pt x="269171" y="548207"/>
                  <a:pt x="98541" y="930505"/>
                  <a:pt x="23305" y="1355107"/>
                </a:cubicBezTo>
                <a:cubicBezTo>
                  <a:pt x="-50401" y="1607360"/>
                  <a:pt x="56142" y="1937587"/>
                  <a:pt x="266486" y="21718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9E3C1515-19DA-0129-DDD9-DD0F25992B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177"/>
          <a:stretch/>
        </p:blipFill>
        <p:spPr>
          <a:xfrm>
            <a:off x="11054678" y="5160878"/>
            <a:ext cx="1137321" cy="91460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CDA80BE9-2D08-F2B1-846B-DB5962A3DD7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022867">
            <a:off x="11411174" y="3070218"/>
            <a:ext cx="866260" cy="65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0630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32C08-3E06-4F7C-4BF1-4B6ACDEB2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4483B-1DAE-A3FF-490F-AFC796D637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E726A-C5A6-4EB0-A6F9-A6D76D17E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3359D6-07B6-FADB-32BB-9418A0BA9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A1055C-7F7C-8785-E5F6-11EAD00A2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2021, Oracle and/or its affiliates  |  Confidential: Internal/Restricted/Highly Restricted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8EA4A-9FB5-E953-6593-D1E23D8A5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88304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/Subtitle 1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loud">
            <a:extLst>
              <a:ext uri="{FF2B5EF4-FFF2-40B4-BE49-F238E27FC236}">
                <a16:creationId xmlns:a16="http://schemas.microsoft.com/office/drawing/2014/main" id="{1AB5E956-2EDB-D344-BA59-AB352F62D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0990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0199"/>
            <a:ext cx="10671175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E68516-E3E0-4F22-9EB7-1A85E1D3B5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72FE7D-30FF-45E2-9F8B-D073887C33E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1A7F3B8-F794-4AF5-B07B-32A3084A6AB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57290E2-8EA8-4572-BB48-C1800720178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491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2 - Illustration Sea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3E6A45B8-D185-6E45-A878-5972592903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3559" y="2779090"/>
            <a:ext cx="4768274" cy="1002514"/>
          </a:xfrm>
          <a:prstGeom prst="rect">
            <a:avLst/>
          </a:prstGeom>
        </p:spPr>
        <p:txBody>
          <a:bodyPr lIns="0" anchor="b"/>
          <a:lstStyle>
            <a:lvl1pPr marL="0" indent="0" algn="l" defTabSz="914400" rtl="0" eaLnBrk="1" latinLnBrk="0" hangingPunct="1">
              <a:lnSpc>
                <a:spcPts val="36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3000" b="0" i="0" kern="1200" dirty="0">
                <a:solidFill>
                  <a:schemeClr val="bg2"/>
                </a:solidFill>
                <a:latin typeface="Georgia" panose="02040502050405020303" pitchFamily="18" charset="0"/>
                <a:ea typeface="Georgia" panose="02040502050405020303" pitchFamily="18" charset="0"/>
                <a:cs typeface="Oracle Sans Ultra Light" panose="020B0303020204020204" pitchFamily="34" charset="0"/>
              </a:defRPr>
            </a:lvl1pPr>
          </a:lstStyle>
          <a:p>
            <a:pPr lvl="0"/>
            <a:r>
              <a:rPr lang="en-US" dirty="0"/>
              <a:t>Divider</a:t>
            </a:r>
          </a:p>
          <a:p>
            <a:pPr lvl="0"/>
            <a:r>
              <a:rPr lang="en-US" dirty="0"/>
              <a:t>Two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85644723-250E-484D-AA79-B7F2518A0B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43559" y="3826030"/>
            <a:ext cx="4768273" cy="446064"/>
          </a:xfrm>
          <a:prstGeom prst="rect">
            <a:avLst/>
          </a:prstGeom>
        </p:spPr>
        <p:txBody>
          <a:bodyPr lIns="0"/>
          <a:lstStyle>
            <a:lvl1pPr marL="0" indent="0" algn="l" defTabSz="914400" rtl="0" eaLnBrk="1" latinLnBrk="0" hangingPunct="1">
              <a:lnSpc>
                <a:spcPts val="186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300" b="0" i="0" kern="1200" spc="100" baseline="0" dirty="0">
                <a:solidFill>
                  <a:schemeClr val="bg2"/>
                </a:solidFill>
                <a:latin typeface="Oracle Sans Light" panose="020B0403020204020204" pitchFamily="34" charset="0"/>
                <a:ea typeface="Oracle Sans Light" panose="020B0403020204020204" pitchFamily="34" charset="0"/>
                <a:cs typeface="Oracle Sans Light" panose="020B0403020204020204" pitchFamily="34" charset="0"/>
              </a:defRPr>
            </a:lvl1pPr>
          </a:lstStyle>
          <a:p>
            <a:pPr lvl="0"/>
            <a:r>
              <a:rPr lang="en-US" dirty="0"/>
              <a:t>Subtitle (if needed)</a:t>
            </a: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E3F4FB16-D447-DBE9-9FE9-4C26E3436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7160" y="6414001"/>
            <a:ext cx="365760" cy="3657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 b="0" i="0">
                <a:solidFill>
                  <a:schemeClr val="tx1">
                    <a:lumMod val="25000"/>
                    <a:lumOff val="75000"/>
                  </a:schemeClr>
                </a:solidFill>
                <a:latin typeface="Oracle Sans Light" panose="020B0403020204020204" pitchFamily="34" charset="0"/>
                <a:cs typeface="Oracle Sans Light" panose="020B0403020204020204" pitchFamily="34" charset="0"/>
              </a:defRPr>
            </a:lvl1pPr>
          </a:lstStyle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">
            <a:extLst>
              <a:ext uri="{FF2B5EF4-FFF2-40B4-BE49-F238E27FC236}">
                <a16:creationId xmlns:a16="http://schemas.microsoft.com/office/drawing/2014/main" id="{330118BF-1BF2-1F78-BE68-058B6C737E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3559" y="6414319"/>
            <a:ext cx="2098107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="0" i="0">
                <a:solidFill>
                  <a:schemeClr val="tx1">
                    <a:lumMod val="25000"/>
                    <a:lumOff val="75000"/>
                  </a:schemeClr>
                </a:solidFill>
                <a:latin typeface="Oracle Sans Light" panose="020B0403020204020204" pitchFamily="34" charset="0"/>
                <a:cs typeface="Oracle Sans Light" panose="020B0403020204020204" pitchFamily="34" charset="0"/>
              </a:defRPr>
            </a:lvl1pPr>
          </a:lstStyle>
          <a:p>
            <a:r>
              <a:rPr lang="en-US"/>
              <a:t>Confidential – © 2023 Oracle Restricted</a:t>
            </a:r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6E5C5CF9-1092-D230-2CD4-14EC8854DE2A}"/>
              </a:ext>
            </a:extLst>
          </p:cNvPr>
          <p:cNvSpPr>
            <a:spLocks noChangeArrowheads="1"/>
          </p:cNvSpPr>
          <p:nvPr userDrawn="1"/>
        </p:nvSpPr>
        <p:spPr bwMode="auto">
          <a:xfrm rot="1643326">
            <a:off x="10061460" y="-284546"/>
            <a:ext cx="2612225" cy="2306250"/>
          </a:xfrm>
          <a:custGeom>
            <a:avLst/>
            <a:gdLst>
              <a:gd name="connsiteX0" fmla="*/ 129253 w 2612225"/>
              <a:gd name="connsiteY0" fmla="*/ 784626 h 2306250"/>
              <a:gd name="connsiteX1" fmla="*/ 1643675 w 2612225"/>
              <a:gd name="connsiteY1" fmla="*/ 0 h 2306250"/>
              <a:gd name="connsiteX2" fmla="*/ 2612225 w 2612225"/>
              <a:gd name="connsiteY2" fmla="*/ 1869419 h 2306250"/>
              <a:gd name="connsiteX3" fmla="*/ 2605162 w 2612225"/>
              <a:gd name="connsiteY3" fmla="*/ 1878368 h 2306250"/>
              <a:gd name="connsiteX4" fmla="*/ 2519061 w 2612225"/>
              <a:gd name="connsiteY4" fmla="*/ 1962822 h 2306250"/>
              <a:gd name="connsiteX5" fmla="*/ 2069774 w 2612225"/>
              <a:gd name="connsiteY5" fmla="*/ 2219122 h 2306250"/>
              <a:gd name="connsiteX6" fmla="*/ 1497761 w 2612225"/>
              <a:gd name="connsiteY6" fmla="*/ 2305676 h 2306250"/>
              <a:gd name="connsiteX7" fmla="*/ 1000981 w 2612225"/>
              <a:gd name="connsiteY7" fmla="*/ 2219122 h 2306250"/>
              <a:gd name="connsiteX8" fmla="*/ 318013 w 2612225"/>
              <a:gd name="connsiteY8" fmla="*/ 1864503 h 2306250"/>
              <a:gd name="connsiteX9" fmla="*/ 11623 w 2612225"/>
              <a:gd name="connsiteY9" fmla="*/ 1183835 h 2306250"/>
              <a:gd name="connsiteX10" fmla="*/ 93527 w 2612225"/>
              <a:gd name="connsiteY10" fmla="*/ 862986 h 230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2225" h="2306250">
                <a:moveTo>
                  <a:pt x="129253" y="784626"/>
                </a:moveTo>
                <a:lnTo>
                  <a:pt x="1643675" y="0"/>
                </a:lnTo>
                <a:lnTo>
                  <a:pt x="2612225" y="1869419"/>
                </a:lnTo>
                <a:lnTo>
                  <a:pt x="2605162" y="1878368"/>
                </a:lnTo>
                <a:cubicBezTo>
                  <a:pt x="2578742" y="1907649"/>
                  <a:pt x="2549952" y="1935826"/>
                  <a:pt x="2519061" y="1962822"/>
                </a:cubicBezTo>
                <a:cubicBezTo>
                  <a:pt x="2395917" y="2070804"/>
                  <a:pt x="2240411" y="2157358"/>
                  <a:pt x="2069774" y="2219122"/>
                </a:cubicBezTo>
                <a:cubicBezTo>
                  <a:pt x="1881064" y="2256937"/>
                  <a:pt x="1666297" y="2305676"/>
                  <a:pt x="1497761" y="2305676"/>
                </a:cubicBezTo>
                <a:cubicBezTo>
                  <a:pt x="1317878" y="2309038"/>
                  <a:pt x="1171618" y="2299794"/>
                  <a:pt x="1000981" y="2219122"/>
                </a:cubicBezTo>
                <a:cubicBezTo>
                  <a:pt x="797141" y="2114501"/>
                  <a:pt x="533620" y="1986771"/>
                  <a:pt x="318013" y="1864503"/>
                </a:cubicBezTo>
                <a:cubicBezTo>
                  <a:pt x="93578" y="1694756"/>
                  <a:pt x="-41754" y="1558622"/>
                  <a:pt x="11623" y="1183835"/>
                </a:cubicBezTo>
                <a:cubicBezTo>
                  <a:pt x="43144" y="1049382"/>
                  <a:pt x="61322" y="953689"/>
                  <a:pt x="93527" y="86298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129E03-D2E5-AA91-F0A1-27C8973C5C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24336" y="1125857"/>
            <a:ext cx="2167664" cy="2303143"/>
          </a:xfrm>
          <a:prstGeom prst="rect">
            <a:avLst/>
          </a:prstGeom>
        </p:spPr>
      </p:pic>
      <p:sp>
        <p:nvSpPr>
          <p:cNvPr id="9" name="Freeform 9">
            <a:extLst>
              <a:ext uri="{FF2B5EF4-FFF2-40B4-BE49-F238E27FC236}">
                <a16:creationId xmlns:a16="http://schemas.microsoft.com/office/drawing/2014/main" id="{9944B32C-3230-A7B8-2284-D1C1D172FFFE}"/>
              </a:ext>
            </a:extLst>
          </p:cNvPr>
          <p:cNvSpPr>
            <a:spLocks noChangeArrowheads="1"/>
          </p:cNvSpPr>
          <p:nvPr userDrawn="1"/>
        </p:nvSpPr>
        <p:spPr bwMode="auto">
          <a:xfrm rot="16200000">
            <a:off x="10117682" y="2589994"/>
            <a:ext cx="530472" cy="662228"/>
          </a:xfrm>
          <a:custGeom>
            <a:avLst/>
            <a:gdLst>
              <a:gd name="T0" fmla="*/ 290 w 4064"/>
              <a:gd name="T1" fmla="*/ 956 h 5077"/>
              <a:gd name="T2" fmla="*/ 59 w 4064"/>
              <a:gd name="T3" fmla="*/ 2082 h 5077"/>
              <a:gd name="T4" fmla="*/ 59 w 4064"/>
              <a:gd name="T5" fmla="*/ 3259 h 5077"/>
              <a:gd name="T6" fmla="*/ 330 w 4064"/>
              <a:gd name="T7" fmla="*/ 4193 h 5077"/>
              <a:gd name="T8" fmla="*/ 558 w 4064"/>
              <a:gd name="T9" fmla="*/ 4613 h 5077"/>
              <a:gd name="T10" fmla="*/ 982 w 4064"/>
              <a:gd name="T11" fmla="*/ 4850 h 5077"/>
              <a:gd name="T12" fmla="*/ 3084 w 4064"/>
              <a:gd name="T13" fmla="*/ 4822 h 5077"/>
              <a:gd name="T14" fmla="*/ 3968 w 4064"/>
              <a:gd name="T15" fmla="*/ 4046 h 5077"/>
              <a:gd name="T16" fmla="*/ 3824 w 4064"/>
              <a:gd name="T17" fmla="*/ 3062 h 5077"/>
              <a:gd name="T18" fmla="*/ 2565 w 4064"/>
              <a:gd name="T19" fmla="*/ 880 h 5077"/>
              <a:gd name="T20" fmla="*/ 1902 w 4064"/>
              <a:gd name="T21" fmla="*/ 276 h 5077"/>
              <a:gd name="T22" fmla="*/ 290 w 4064"/>
              <a:gd name="T23" fmla="*/ 956 h 50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064" h="5077">
                <a:moveTo>
                  <a:pt x="290" y="956"/>
                </a:moveTo>
                <a:cubicBezTo>
                  <a:pt x="118" y="1301"/>
                  <a:pt x="87" y="1699"/>
                  <a:pt x="59" y="2082"/>
                </a:cubicBezTo>
                <a:cubicBezTo>
                  <a:pt x="31" y="2475"/>
                  <a:pt x="0" y="2870"/>
                  <a:pt x="59" y="3259"/>
                </a:cubicBezTo>
                <a:cubicBezTo>
                  <a:pt x="110" y="3581"/>
                  <a:pt x="217" y="3888"/>
                  <a:pt x="330" y="4193"/>
                </a:cubicBezTo>
                <a:cubicBezTo>
                  <a:pt x="386" y="4343"/>
                  <a:pt x="446" y="4498"/>
                  <a:pt x="558" y="4613"/>
                </a:cubicBezTo>
                <a:cubicBezTo>
                  <a:pt x="671" y="4728"/>
                  <a:pt x="827" y="4796"/>
                  <a:pt x="982" y="4850"/>
                </a:cubicBezTo>
                <a:cubicBezTo>
                  <a:pt x="1665" y="5076"/>
                  <a:pt x="2407" y="5064"/>
                  <a:pt x="3084" y="4822"/>
                </a:cubicBezTo>
                <a:cubicBezTo>
                  <a:pt x="3468" y="4683"/>
                  <a:pt x="3852" y="4436"/>
                  <a:pt x="3968" y="4046"/>
                </a:cubicBezTo>
                <a:cubicBezTo>
                  <a:pt x="4063" y="3722"/>
                  <a:pt x="3951" y="3375"/>
                  <a:pt x="3824" y="3062"/>
                </a:cubicBezTo>
                <a:cubicBezTo>
                  <a:pt x="3505" y="2280"/>
                  <a:pt x="3081" y="1546"/>
                  <a:pt x="2565" y="880"/>
                </a:cubicBezTo>
                <a:cubicBezTo>
                  <a:pt x="2381" y="643"/>
                  <a:pt x="2175" y="406"/>
                  <a:pt x="1902" y="276"/>
                </a:cubicBezTo>
                <a:cubicBezTo>
                  <a:pt x="1323" y="0"/>
                  <a:pt x="553" y="426"/>
                  <a:pt x="290" y="956"/>
                </a:cubicBezTo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1633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74FBC31-8B53-331E-92A9-1F6D63C0BB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8123079">
            <a:off x="9892231" y="1164453"/>
            <a:ext cx="1250471" cy="8449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7952CB9-0C77-4455-21BE-F7E592950F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email">
            <a:alphaModFix amt="80000"/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20881" y="2626250"/>
            <a:ext cx="2370417" cy="171503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114F8A3-698B-7876-0B92-46EC0E8154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0854" y="4495800"/>
            <a:ext cx="452773" cy="1549508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BBEBA967-28C0-E1D8-6934-810D85020CAD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3139379">
            <a:off x="8900728" y="1560280"/>
            <a:ext cx="1636851" cy="123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327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2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loud">
            <a:extLst>
              <a:ext uri="{FF2B5EF4-FFF2-40B4-BE49-F238E27FC236}">
                <a16:creationId xmlns:a16="http://schemas.microsoft.com/office/drawing/2014/main" id="{5B8024F8-E03D-9641-AA75-22D1B5C84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8875" y="1608575"/>
            <a:ext cx="508406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6109577" y="160857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66215" y="1608575"/>
            <a:ext cx="508406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OTag">
            <a:extLst>
              <a:ext uri="{FF2B5EF4-FFF2-40B4-BE49-F238E27FC236}">
                <a16:creationId xmlns:a16="http://schemas.microsoft.com/office/drawing/2014/main" id="{DDE8776E-BE08-D148-AA47-8308E0EAE4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69740FE-E1B8-466B-970A-4E081BCA3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59A2DB-C5C1-4EE1-AACB-216D980708B8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DC0504-19F8-4069-8B02-83766B3CAF7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4D6D2F-6BC7-48B4-B7A5-AD19749245D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7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- Title 2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loud">
            <a:extLst>
              <a:ext uri="{FF2B5EF4-FFF2-40B4-BE49-F238E27FC236}">
                <a16:creationId xmlns:a16="http://schemas.microsoft.com/office/drawing/2014/main" id="{4937DF73-DD65-ED42-A070-3D57E267C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1"/>
          </a:xfrm>
          <a:prstGeom prst="rect">
            <a:avLst/>
          </a:prstGeom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8875" y="1608575"/>
            <a:ext cx="508406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6109577" y="160857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66215" y="1608575"/>
            <a:ext cx="508406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1F59826-0B3C-4973-B5FA-B18F68758F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D91B51-6B36-47A4-903E-93C057BB06E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7D7F1A-871E-41E8-ADDC-EC649B1827F4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35DE06-0B0B-4818-81DB-FDBB019FF7B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884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loud">
            <a:extLst>
              <a:ext uri="{FF2B5EF4-FFF2-40B4-BE49-F238E27FC236}">
                <a16:creationId xmlns:a16="http://schemas.microsoft.com/office/drawing/2014/main" id="{F24DF316-2FA6-AE44-AB7A-9E7E86E0B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8297"/>
            <a:ext cx="508406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6108521" y="1608298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66215" y="1608297"/>
            <a:ext cx="5084064" cy="4507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65FA2D-6C94-456B-8DE9-80C7A3BE2C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06EC0-4AE6-4D7C-87DE-D393DC47ED9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594DB29-C2B8-4F61-8419-EEE3D1E837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4C4FB3-367C-49DA-9BEF-99BD8CD346F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59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OTag">
            <a:extLst>
              <a:ext uri="{FF2B5EF4-FFF2-40B4-BE49-F238E27FC236}">
                <a16:creationId xmlns:a16="http://schemas.microsoft.com/office/drawing/2014/main" id="{DA16EBAD-93BE-4ACF-A78F-3C1CEDB86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8A70F255-3C2A-4AC7-8935-184146E3B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875" y="182403"/>
            <a:ext cx="10671048" cy="82296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  <p:sp>
        <p:nvSpPr>
          <p:cNvPr id="4" name="Text Field">
            <a:extLst>
              <a:ext uri="{FF2B5EF4-FFF2-40B4-BE49-F238E27FC236}">
                <a16:creationId xmlns:a16="http://schemas.microsoft.com/office/drawing/2014/main" id="{E46619B6-A626-4CDA-96E2-B94F4637C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8875" y="1600200"/>
            <a:ext cx="10671048" cy="451485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08A3F6CD-49F4-D74B-8C7F-D6CA71EFB1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62000" y="6423660"/>
            <a:ext cx="365760" cy="3657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rgbClr val="8B8580"/>
                </a:solidFill>
              </a:defRPr>
            </a:lvl1pPr>
          </a:lstStyle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Footer">
            <a:extLst>
              <a:ext uri="{FF2B5EF4-FFF2-40B4-BE49-F238E27FC236}">
                <a16:creationId xmlns:a16="http://schemas.microsoft.com/office/drawing/2014/main" id="{8E003242-6B91-1949-A5CA-15BA57A045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7759" y="6423978"/>
            <a:ext cx="574537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rgbClr val="8B8580"/>
                </a:solidFill>
              </a:defRPr>
            </a:lvl1pPr>
          </a:lstStyle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20" name="Date">
            <a:extLst>
              <a:ext uri="{FF2B5EF4-FFF2-40B4-BE49-F238E27FC236}">
                <a16:creationId xmlns:a16="http://schemas.microsoft.com/office/drawing/2014/main" id="{65BA88F5-EF53-415B-8446-19188BE675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73138" y="6425604"/>
            <a:ext cx="2743200" cy="3635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en-US" sz="900" smtClean="0">
                <a:solidFill>
                  <a:srgbClr val="8B8580"/>
                </a:solidFill>
              </a:defRPr>
            </a:lvl1pPr>
          </a:lstStyle>
          <a:p>
            <a:r>
              <a:rPr lang="en-US"/>
              <a:t>[Date]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300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917" r:id="rId2"/>
    <p:sldLayoutId id="2147483928" r:id="rId3"/>
    <p:sldLayoutId id="2147483893" r:id="rId4"/>
    <p:sldLayoutId id="2147483774" r:id="rId5"/>
    <p:sldLayoutId id="2147483919" r:id="rId6"/>
    <p:sldLayoutId id="2147483922" r:id="rId7"/>
    <p:sldLayoutId id="2147483929" r:id="rId8"/>
    <p:sldLayoutId id="2147483920" r:id="rId9"/>
    <p:sldLayoutId id="2147483930" r:id="rId10"/>
    <p:sldLayoutId id="2147483931" r:id="rId11"/>
    <p:sldLayoutId id="2147483932" r:id="rId12"/>
    <p:sldLayoutId id="2147483936" r:id="rId13"/>
    <p:sldLayoutId id="2147483937" r:id="rId14"/>
    <p:sldLayoutId id="2147483933" r:id="rId15"/>
    <p:sldLayoutId id="2147483935" r:id="rId16"/>
    <p:sldLayoutId id="2147483938" r:id="rId17"/>
    <p:sldLayoutId id="2147483939" r:id="rId18"/>
    <p:sldLayoutId id="2147483761" r:id="rId19"/>
    <p:sldLayoutId id="2147483940" r:id="rId20"/>
    <p:sldLayoutId id="2147483969" r:id="rId21"/>
    <p:sldLayoutId id="2147483970" r:id="rId22"/>
    <p:sldLayoutId id="2147483974" r:id="rId23"/>
    <p:sldLayoutId id="2147483975" r:id="rId24"/>
    <p:sldLayoutId id="2147483781" r:id="rId25"/>
    <p:sldLayoutId id="2147483941" r:id="rId26"/>
    <p:sldLayoutId id="2147483756" r:id="rId27"/>
    <p:sldLayoutId id="2147483914" r:id="rId28"/>
    <p:sldLayoutId id="2147483754" r:id="rId29"/>
    <p:sldLayoutId id="2147483915" r:id="rId30"/>
    <p:sldLayoutId id="2147483778" r:id="rId31"/>
    <p:sldLayoutId id="2147483916" r:id="rId32"/>
    <p:sldLayoutId id="2147483762" r:id="rId33"/>
    <p:sldLayoutId id="2147483942" r:id="rId34"/>
    <p:sldLayoutId id="2147483766" r:id="rId35"/>
    <p:sldLayoutId id="2147483894" r:id="rId36"/>
    <p:sldLayoutId id="2147483769" r:id="rId37"/>
    <p:sldLayoutId id="2147483895" r:id="rId38"/>
    <p:sldLayoutId id="2147483768" r:id="rId39"/>
    <p:sldLayoutId id="2147483897" r:id="rId40"/>
    <p:sldLayoutId id="2147483898" r:id="rId41"/>
    <p:sldLayoutId id="2147483905" r:id="rId42"/>
    <p:sldLayoutId id="2147483749" r:id="rId43"/>
    <p:sldLayoutId id="2147483908" r:id="rId44"/>
    <p:sldLayoutId id="2147483751" r:id="rId45"/>
    <p:sldLayoutId id="2147483945" r:id="rId46"/>
    <p:sldLayoutId id="2147483752" r:id="rId47"/>
    <p:sldLayoutId id="2147483912" r:id="rId48"/>
    <p:sldLayoutId id="2147483763" r:id="rId49"/>
    <p:sldLayoutId id="2147483943" r:id="rId50"/>
    <p:sldLayoutId id="2147483744" r:id="rId51"/>
    <p:sldLayoutId id="2147483944" r:id="rId52"/>
    <p:sldLayoutId id="2147483742" r:id="rId53"/>
    <p:sldLayoutId id="2147483972" r:id="rId54"/>
    <p:sldLayoutId id="2147483973" r:id="rId55"/>
    <p:sldLayoutId id="2147483977" r:id="rId56"/>
    <p:sldLayoutId id="2147483980" r:id="rId57"/>
    <p:sldLayoutId id="2147483985" r:id="rId58"/>
    <p:sldLayoutId id="2147483986" r:id="rId59"/>
    <p:sldLayoutId id="2147483988" r:id="rId6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lang="en-US" sz="2400" b="1" i="0" kern="1200" baseline="0" dirty="0">
          <a:solidFill>
            <a:schemeClr val="tx1"/>
          </a:solidFill>
          <a:latin typeface="+mn-lt"/>
          <a:ea typeface="+mn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5000"/>
        </a:lnSpc>
        <a:spcBef>
          <a:spcPts val="600"/>
        </a:spcBef>
        <a:spcAft>
          <a:spcPts val="0"/>
        </a:spcAft>
        <a:buClrTx/>
        <a:buSzTx/>
        <a:buFont typeface="System Font Regular"/>
        <a:buNone/>
        <a:tabLst/>
        <a:defRPr sz="1800" b="0" i="0" kern="1200">
          <a:solidFill>
            <a:schemeClr val="tx1"/>
          </a:solidFill>
          <a:latin typeface="+mn-lt"/>
          <a:ea typeface="+mn-ea"/>
          <a:cs typeface="Oracle Sans Tab" panose="020B0503020204020204" pitchFamily="34" charset="0"/>
        </a:defRPr>
      </a:lvl1pPr>
      <a:lvl2pPr marL="365760" marR="0" indent="-182880" algn="l" defTabSz="914400" rtl="0" eaLnBrk="1" fontAlgn="auto" latinLnBrk="0" hangingPunct="1">
        <a:lnSpc>
          <a:spcPct val="95000"/>
        </a:lnSpc>
        <a:spcBef>
          <a:spcPts val="6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+mn-lt"/>
          <a:ea typeface="+mn-ea"/>
          <a:cs typeface="Oracle Sans Tab" panose="020B0503020204020204" pitchFamily="34" charset="0"/>
        </a:defRPr>
      </a:lvl2pPr>
      <a:lvl3pPr marL="547688" marR="0" indent="-182563" algn="l" defTabSz="914400" rtl="0" eaLnBrk="1" fontAlgn="auto" latinLnBrk="0" hangingPunct="1">
        <a:lnSpc>
          <a:spcPct val="95000"/>
        </a:lnSpc>
        <a:spcBef>
          <a:spcPts val="4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Oracle Sans Tab Light" panose="020B0403020204020204" pitchFamily="34" charset="0"/>
          <a:ea typeface="+mn-ea"/>
          <a:cs typeface="Oracle Sans Tab Light" panose="020B0403020204020204" pitchFamily="34" charset="0"/>
        </a:defRPr>
      </a:lvl3pPr>
      <a:lvl4pPr marL="730250" marR="0" indent="-182563" algn="l" defTabSz="914400" rtl="0" eaLnBrk="1" fontAlgn="auto" latinLnBrk="0" hangingPunct="1">
        <a:lnSpc>
          <a:spcPct val="95000"/>
        </a:lnSpc>
        <a:spcBef>
          <a:spcPts val="4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Oracle Sans Tab Light" panose="020B0403020204020204" pitchFamily="34" charset="0"/>
          <a:ea typeface="+mn-ea"/>
          <a:cs typeface="Oracle Sans Tab Light" panose="020B0403020204020204" pitchFamily="34" charset="0"/>
        </a:defRPr>
      </a:lvl4pPr>
      <a:lvl5pPr marL="914400" marR="0" indent="-182880" algn="l" defTabSz="914400" rtl="0" eaLnBrk="1" fontAlgn="auto" latinLnBrk="0" hangingPunct="1">
        <a:lnSpc>
          <a:spcPct val="95000"/>
        </a:lnSpc>
        <a:spcBef>
          <a:spcPts val="400"/>
        </a:spcBef>
        <a:spcAft>
          <a:spcPts val="0"/>
        </a:spcAft>
        <a:buClrTx/>
        <a:buSzTx/>
        <a:buFont typeface="System Font Regular"/>
        <a:buChar char="•"/>
        <a:tabLst/>
        <a:defRPr sz="1200" kern="1200">
          <a:solidFill>
            <a:schemeClr val="tx1"/>
          </a:solidFill>
          <a:latin typeface="Oracle Sans Tab Light" panose="020B0403020204020204" pitchFamily="34" charset="0"/>
          <a:ea typeface="+mn-ea"/>
          <a:cs typeface="Oracle Sans Tab Light" panose="020B0403020204020204" pitchFamily="34" charset="0"/>
        </a:defRPr>
      </a:lvl5pPr>
      <a:lvl6pPr marL="1097280" indent="-182880" algn="l" defTabSz="914400" rtl="0" eaLnBrk="1" latinLnBrk="0" hangingPunct="1">
        <a:lnSpc>
          <a:spcPct val="95000"/>
        </a:lnSpc>
        <a:spcBef>
          <a:spcPts val="400"/>
        </a:spcBef>
        <a:spcAft>
          <a:spcPts val="0"/>
        </a:spcAft>
        <a:buSzPct val="100000"/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Oracle Sans Light" panose="020B0403020204020204" pitchFamily="34" charset="0"/>
          <a:ea typeface="+mn-ea"/>
          <a:cs typeface="Oracle Sans Light" panose="020B0403020204020204" pitchFamily="34" charset="0"/>
        </a:defRPr>
      </a:lvl6pPr>
      <a:lvl7pPr marL="1280160" indent="-182880" algn="l" defTabSz="914400" rtl="0" eaLnBrk="1" latinLnBrk="0" hangingPunct="1">
        <a:lnSpc>
          <a:spcPct val="95000"/>
        </a:lnSpc>
        <a:spcBef>
          <a:spcPts val="400"/>
        </a:spcBef>
        <a:spcAft>
          <a:spcPts val="0"/>
        </a:spcAft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Oracle Sans Light" panose="020B0403020204020204" pitchFamily="34" charset="0"/>
          <a:ea typeface="+mn-ea"/>
          <a:cs typeface="Oracle Sans Light" panose="020B0403020204020204" pitchFamily="34" charset="0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008" userDrawn="1">
          <p15:clr>
            <a:srgbClr val="F26B43"/>
          </p15:clr>
        </p15:guide>
        <p15:guide id="4" orient="horz" pos="3852" userDrawn="1">
          <p15:clr>
            <a:srgbClr val="F26B43"/>
          </p15:clr>
        </p15:guide>
        <p15:guide id="5" pos="480" userDrawn="1">
          <p15:clr>
            <a:srgbClr val="F26B43"/>
          </p15:clr>
        </p15:guide>
        <p15:guide id="6" orient="horz" pos="795" userDrawn="1">
          <p15:clr>
            <a:srgbClr val="F26B43"/>
          </p15:clr>
        </p15:guide>
        <p15:guide id="7" orient="horz" pos="590" userDrawn="1">
          <p15:clr>
            <a:srgbClr val="F26B43"/>
          </p15:clr>
        </p15:guide>
        <p15:guide id="8" pos="721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4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7A43DAD-8BAD-C5ED-6F9C-66A0FA401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508" y="2028919"/>
            <a:ext cx="10158984" cy="1025923"/>
          </a:xfrm>
        </p:spPr>
        <p:txBody>
          <a:bodyPr/>
          <a:lstStyle/>
          <a:p>
            <a:r>
              <a:rPr lang="en-US" dirty="0"/>
              <a:t>GenAI Hackathon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25E36D8-059B-1363-C596-4B11220D2F5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b="0" dirty="0"/>
              <a:t>October 28, 2024</a:t>
            </a:r>
          </a:p>
          <a:p>
            <a:endParaRPr lang="en-US" b="0" dirty="0"/>
          </a:p>
          <a:p>
            <a:endParaRPr lang="en-US" b="0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FB10381B-B641-0585-B1A7-ACD5DFCCBDBB}"/>
              </a:ext>
            </a:extLst>
          </p:cNvPr>
          <p:cNvSpPr txBox="1">
            <a:spLocks/>
          </p:cNvSpPr>
          <p:nvPr/>
        </p:nvSpPr>
        <p:spPr>
          <a:xfrm>
            <a:off x="705165" y="5182982"/>
            <a:ext cx="6770627" cy="355055"/>
          </a:xfrm>
          <a:prstGeom prst="rect">
            <a:avLst/>
          </a:prstGeom>
        </p:spPr>
        <p:txBody>
          <a:bodyPr/>
          <a:lstStyle>
            <a:lvl1pPr marL="0" indent="0" algn="l" defTabSz="685739" rtl="0" eaLnBrk="1" latinLnBrk="0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5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685739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05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43" indent="-85722" algn="l" defTabSz="685739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en-US" sz="9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42886" indent="-85722" algn="l" defTabSz="685739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en-US" sz="9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14329" indent="-85722" algn="l" defTabSz="685739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en-US" sz="9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85773" indent="-85722" algn="l" defTabSz="685739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rgbClr val="00B0F0"/>
                </a:solidFill>
                <a:latin typeface="+mn-lt"/>
                <a:ea typeface="+mn-ea"/>
                <a:cs typeface="+mn-cs"/>
              </a:defRPr>
            </a:lvl6pPr>
            <a:lvl7pPr marL="857216" indent="-85722" algn="l" defTabSz="685739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rgbClr val="00B0F0"/>
                </a:solidFill>
                <a:latin typeface="+mn-lt"/>
                <a:ea typeface="+mn-ea"/>
                <a:cs typeface="+mn-cs"/>
              </a:defRPr>
            </a:lvl7pPr>
            <a:lvl8pPr marL="1028659" indent="-85722" algn="l" defTabSz="685739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rgbClr val="00B0F0"/>
                </a:solidFill>
                <a:latin typeface="+mn-lt"/>
                <a:ea typeface="+mn-ea"/>
                <a:cs typeface="+mn-cs"/>
              </a:defRPr>
            </a:lvl8pPr>
            <a:lvl9pPr marL="1200102" indent="-85722" algn="l" defTabSz="685739" rtl="0" eaLnBrk="1" latinLnBrk="0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rgbClr val="00B0F0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207E7725-3684-5EEB-7AA8-0AD476A625CB}"/>
              </a:ext>
            </a:extLst>
          </p:cNvPr>
          <p:cNvSpPr txBox="1">
            <a:spLocks/>
          </p:cNvSpPr>
          <p:nvPr/>
        </p:nvSpPr>
        <p:spPr>
          <a:xfrm>
            <a:off x="436034" y="6503449"/>
            <a:ext cx="5027084" cy="3640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srgbClr val="FCFBFA"/>
                </a:solidFill>
                <a:latin typeface="Oracle Sans Light"/>
                <a:sym typeface="Symbol" pitchFamily="2" charset="2"/>
              </a:rPr>
              <a:t>Copyright © 2024, Oracle and/or its affiliates</a:t>
            </a:r>
            <a:endParaRPr lang="en-CA" dirty="0">
              <a:solidFill>
                <a:srgbClr val="FCFBFA"/>
              </a:solidFill>
              <a:latin typeface="Oracle Sans Light"/>
            </a:endParaRP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472089D5-FD7A-910E-0695-AEB29FE05CF7}"/>
              </a:ext>
            </a:extLst>
          </p:cNvPr>
          <p:cNvSpPr txBox="1">
            <a:spLocks/>
          </p:cNvSpPr>
          <p:nvPr/>
        </p:nvSpPr>
        <p:spPr>
          <a:xfrm>
            <a:off x="118685" y="6503449"/>
            <a:ext cx="436033" cy="3640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CFF4B978-1D82-7745-80C5-DBABA6B131D3}" type="slidenum">
              <a:rPr lang="en-US" smtClean="0">
                <a:solidFill>
                  <a:srgbClr val="FCFBFA"/>
                </a:solidFill>
                <a:latin typeface="Oracle Sans Light"/>
              </a:rPr>
              <a:pPr>
                <a:defRPr/>
              </a:pPr>
              <a:t>1</a:t>
            </a:fld>
            <a:endParaRPr lang="en-US" dirty="0">
              <a:solidFill>
                <a:srgbClr val="FCFBFA"/>
              </a:solidFill>
              <a:latin typeface="Oracle Sans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FD41F3-97C3-EA7C-879D-304FEC287C0E}"/>
              </a:ext>
            </a:extLst>
          </p:cNvPr>
          <p:cNvSpPr txBox="1"/>
          <p:nvPr/>
        </p:nvSpPr>
        <p:spPr>
          <a:xfrm>
            <a:off x="895532" y="3051522"/>
            <a:ext cx="6389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Oracle Transportation Management Assistant</a:t>
            </a:r>
          </a:p>
        </p:txBody>
      </p:sp>
    </p:spTree>
    <p:extLst>
      <p:ext uri="{BB962C8B-B14F-4D97-AF65-F5344CB8AC3E}">
        <p14:creationId xmlns:p14="http://schemas.microsoft.com/office/powerpoint/2010/main" val="4267883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788">
        <p159:morph option="byObject"/>
      </p:transition>
    </mc:Choice>
    <mc:Fallback xmlns="">
      <p:transition spd="slow" advTm="7788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9E7639-C77E-ED53-5981-7D58E1800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A4EA7-4861-A464-6BF9-13812289757A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r>
              <a:rPr lang="en-US" dirty="0"/>
              <a:t>Copyright © 2023, Oracle and/or its affiliates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E55B1-B7B1-8AAB-BA93-430FBCADED2E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06EE6DA9-EEFD-8E80-271C-D7F287BA3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8896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OVERALL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3BD51-2BCC-028C-3D3C-C527CE2E0C2F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6873138" y="6425604"/>
            <a:ext cx="2743200" cy="363500"/>
          </a:xfrm>
        </p:spPr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BCD651F-C525-3F65-F78B-3DE254D52F9F}"/>
              </a:ext>
            </a:extLst>
          </p:cNvPr>
          <p:cNvSpPr txBox="1">
            <a:spLocks/>
          </p:cNvSpPr>
          <p:nvPr/>
        </p:nvSpPr>
        <p:spPr>
          <a:xfrm>
            <a:off x="1127759" y="6423978"/>
            <a:ext cx="574537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Copyright © 2024, Oracle and/or its affiliates  |  Confidential: Internal/Restricted/Highly Restricted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2480722-F3DF-46E6-FE5A-DC4921545183}"/>
              </a:ext>
            </a:extLst>
          </p:cNvPr>
          <p:cNvSpPr txBox="1">
            <a:spLocks/>
          </p:cNvSpPr>
          <p:nvPr/>
        </p:nvSpPr>
        <p:spPr>
          <a:xfrm>
            <a:off x="762000" y="6423660"/>
            <a:ext cx="365760" cy="3657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5D60D9-5372-5F40-9443-0F9AE5BDC3C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38B496-2370-5D82-A36D-60AB7E9B0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1143000"/>
            <a:ext cx="7010400" cy="490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571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4E6884-B6EC-818E-4B0C-116E634BD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11373-6F58-B783-9E85-0A233070FF8A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r>
              <a:rPr lang="en-US" dirty="0"/>
              <a:t>Copyright © 2023, Oracle and/or its affiliates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34FEA-20B2-499A-72CF-7520FF67D4A5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87F9E0C5-B938-10A7-01D9-D94338904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8896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CHATBOT WORKFLOW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9E945-BAED-43B6-2146-B046AB9E00EE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6873138" y="6425604"/>
            <a:ext cx="2743200" cy="363500"/>
          </a:xfrm>
        </p:spPr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49FFE51-5FCC-C4E9-6396-0FB6944550F8}"/>
              </a:ext>
            </a:extLst>
          </p:cNvPr>
          <p:cNvSpPr txBox="1">
            <a:spLocks/>
          </p:cNvSpPr>
          <p:nvPr/>
        </p:nvSpPr>
        <p:spPr>
          <a:xfrm>
            <a:off x="1127759" y="6423978"/>
            <a:ext cx="574537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Copyright © 2024, Oracle and/or its affiliates  |  Confidential: Internal/Restricted/Highly Restricted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E9CB5B4-CE54-AE69-C186-C270B3BB52A2}"/>
              </a:ext>
            </a:extLst>
          </p:cNvPr>
          <p:cNvSpPr txBox="1">
            <a:spLocks/>
          </p:cNvSpPr>
          <p:nvPr/>
        </p:nvSpPr>
        <p:spPr>
          <a:xfrm>
            <a:off x="762000" y="6423660"/>
            <a:ext cx="365760" cy="3657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5D60D9-5372-5F40-9443-0F9AE5BDC3C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654DF4-E2E7-7EF9-E571-B9B576125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068705"/>
            <a:ext cx="10210800" cy="502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75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85139-3DDD-6ABE-34A3-CC93C467C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A6DB49-F612-C2D0-B172-0C2EAE47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456" y="1709737"/>
            <a:ext cx="5283544" cy="17192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26099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552">
        <p159:morph option="byObject"/>
      </p:transition>
    </mc:Choice>
    <mc:Fallback xmlns="">
      <p:transition spd="slow" advTm="3552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AFE9F9A-A22B-CE52-958A-64FAF372E606}"/>
              </a:ext>
            </a:extLst>
          </p:cNvPr>
          <p:cNvSpPr/>
          <p:nvPr/>
        </p:nvSpPr>
        <p:spPr>
          <a:xfrm>
            <a:off x="609600" y="4267200"/>
            <a:ext cx="838200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61F733-2912-284A-8FC0-89581FC62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037" y="434022"/>
            <a:ext cx="5022325" cy="822960"/>
          </a:xfrm>
        </p:spPr>
        <p:txBody>
          <a:bodyPr/>
          <a:lstStyle/>
          <a:p>
            <a:r>
              <a:rPr lang="en-US" dirty="0">
                <a:latin typeface="+mn-lt"/>
              </a:rPr>
              <a:t>FUTURE ASPECTS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7BB71-9730-D016-6E7A-E3BE2C314C5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40229" y="2019300"/>
            <a:ext cx="5029200" cy="2819400"/>
          </a:xfrm>
        </p:spPr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1D1C1D"/>
                </a:solidFill>
                <a:effectLst/>
              </a:rPr>
              <a:t>Make it more Scalable</a:t>
            </a:r>
            <a:br>
              <a:rPr lang="en-IN" b="0" i="0" u="none" strike="noStrike" dirty="0">
                <a:solidFill>
                  <a:srgbClr val="1D1C1D"/>
                </a:solidFill>
                <a:effectLst/>
              </a:rPr>
            </a:br>
            <a:endParaRPr lang="en-IN" b="0" i="0" u="none" strike="noStrike" dirty="0">
              <a:solidFill>
                <a:srgbClr val="1D1C1D"/>
              </a:solidFill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Implement Department based log conversion tool</a:t>
            </a:r>
            <a:br>
              <a:rPr lang="en-IN" b="0" i="0" u="none" strike="noStrike" dirty="0">
                <a:solidFill>
                  <a:srgbClr val="000000"/>
                </a:solidFill>
                <a:effectLst/>
              </a:rPr>
            </a:br>
            <a:endParaRPr lang="en-IN" b="0" i="0" u="none" strike="noStrike" dirty="0">
              <a:solidFill>
                <a:srgbClr val="000000"/>
              </a:solidFill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Store past queries for reference</a:t>
            </a:r>
            <a:br>
              <a:rPr lang="en-IN" dirty="0"/>
            </a:br>
            <a:endParaRPr lang="en-IN" dirty="0"/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Integrate a feedback loop for continuous improvement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/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Predict the further failure of the shipment from their predecessors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5B1C95-6C9E-D4DE-4C3A-0B746F496894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r>
              <a:rPr lang="en-US" dirty="0"/>
              <a:t>Copyright © 2023, Oracle and/or its affiliates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889C7-6F22-2C7E-CA4E-DEBA34E80C30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99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255C9486-4345-23B7-CECC-4D8620B9648F}"/>
              </a:ext>
            </a:extLst>
          </p:cNvPr>
          <p:cNvSpPr txBox="1">
            <a:spLocks/>
          </p:cNvSpPr>
          <p:nvPr/>
        </p:nvSpPr>
        <p:spPr>
          <a:xfrm>
            <a:off x="841543" y="6417459"/>
            <a:ext cx="574537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Oracle Sans"/>
              </a:rPr>
              <a:t>Copyright © 2024, Oracle and/or its affiliates</a:t>
            </a:r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311BD15D-D254-2413-42F0-60F597A8D717}"/>
              </a:ext>
            </a:extLst>
          </p:cNvPr>
          <p:cNvSpPr txBox="1">
            <a:spLocks/>
          </p:cNvSpPr>
          <p:nvPr/>
        </p:nvSpPr>
        <p:spPr>
          <a:xfrm>
            <a:off x="475784" y="6417141"/>
            <a:ext cx="365760" cy="3657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5D60D9-5372-5F40-9443-0F9AE5BDC3C8}" type="slidenum">
              <a:rPr lang="en-US" smtClean="0">
                <a:latin typeface="Oracle Sans"/>
              </a:rPr>
              <a:pPr/>
              <a:t>14</a:t>
            </a:fld>
            <a:endParaRPr lang="en-US" dirty="0">
              <a:latin typeface="Oracle Sans"/>
            </a:endParaRPr>
          </a:p>
        </p:txBody>
      </p:sp>
      <p:sp>
        <p:nvSpPr>
          <p:cNvPr id="16" name="Title 2">
            <a:extLst>
              <a:ext uri="{FF2B5EF4-FFF2-40B4-BE49-F238E27FC236}">
                <a16:creationId xmlns:a16="http://schemas.microsoft.com/office/drawing/2014/main" id="{2375DB84-538E-1B39-2A6B-F252872330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0476" y="228600"/>
            <a:ext cx="10671048" cy="82296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400" b="1" i="0" kern="1200" baseline="0">
                <a:solidFill>
                  <a:schemeClr val="tx1"/>
                </a:solidFill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+mn-lt"/>
              </a:rPr>
              <a:t>TEAM CONTRIBUTION</a:t>
            </a:r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4D4250E1-F27B-DD11-65BB-B415BF5BFD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1094486"/>
              </p:ext>
            </p:extLst>
          </p:nvPr>
        </p:nvGraphicFramePr>
        <p:xfrm>
          <a:off x="809392" y="2269527"/>
          <a:ext cx="10573216" cy="27431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A476C87-6709-E3A4-2ABA-0859D2F125D5}"/>
              </a:ext>
            </a:extLst>
          </p:cNvPr>
          <p:cNvSpPr txBox="1"/>
          <p:nvPr/>
        </p:nvSpPr>
        <p:spPr>
          <a:xfrm>
            <a:off x="5163230" y="3163415"/>
            <a:ext cx="186554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Created UI, using </a:t>
            </a:r>
            <a:r>
              <a:rPr lang="en-US" sz="1500" dirty="0" err="1"/>
              <a:t>Streamlit</a:t>
            </a:r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Model integration with the frontend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F3F453-BA9A-9FE3-7716-25BAEE14EF47}"/>
              </a:ext>
            </a:extLst>
          </p:cNvPr>
          <p:cNvSpPr txBox="1"/>
          <p:nvPr/>
        </p:nvSpPr>
        <p:spPr>
          <a:xfrm>
            <a:off x="852429" y="3278832"/>
            <a:ext cx="18655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Model Building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Building Agents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Modifying one tool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3B6EEB-7828-346A-69C8-6A0CE449054A}"/>
              </a:ext>
            </a:extLst>
          </p:cNvPr>
          <p:cNvSpPr txBox="1"/>
          <p:nvPr/>
        </p:nvSpPr>
        <p:spPr>
          <a:xfrm>
            <a:off x="2998645" y="3278832"/>
            <a:ext cx="18655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Backend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Building agents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Json tool converter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7A8FE3-C938-03DD-66BA-02E9CA9DFC4A}"/>
              </a:ext>
            </a:extLst>
          </p:cNvPr>
          <p:cNvSpPr txBox="1"/>
          <p:nvPr/>
        </p:nvSpPr>
        <p:spPr>
          <a:xfrm>
            <a:off x="7226150" y="3394247"/>
            <a:ext cx="1967205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Agents Workflow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Research on RAG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UI Frontend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576B34-7670-4B70-683D-75D80218A43E}"/>
              </a:ext>
            </a:extLst>
          </p:cNvPr>
          <p:cNvSpPr txBox="1"/>
          <p:nvPr/>
        </p:nvSpPr>
        <p:spPr>
          <a:xfrm>
            <a:off x="9474031" y="3278832"/>
            <a:ext cx="185884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Research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Model Building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500" dirty="0">
                <a:solidFill>
                  <a:schemeClr val="tx2"/>
                </a:solidFill>
              </a:rPr>
              <a:t>Building Agents</a:t>
            </a:r>
          </a:p>
        </p:txBody>
      </p:sp>
    </p:spTree>
    <p:extLst>
      <p:ext uri="{BB962C8B-B14F-4D97-AF65-F5344CB8AC3E}">
        <p14:creationId xmlns:p14="http://schemas.microsoft.com/office/powerpoint/2010/main" val="419681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0B10ED-A28D-810A-5D93-B0A01E7DEF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53532" y="2609757"/>
            <a:ext cx="4768274" cy="1002514"/>
          </a:xfrm>
        </p:spPr>
        <p:txBody>
          <a:bodyPr/>
          <a:lstStyle/>
          <a:p>
            <a:r>
              <a:rPr lang="en-US" dirty="0">
                <a:latin typeface="+mn-lt"/>
              </a:rPr>
              <a:t>Thank You…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EE58C7-3A78-425C-7702-31564F553F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5D60D9-5372-5F40-9443-0F9AE5BDC3C8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12D2A">
                    <a:lumMod val="25000"/>
                    <a:lumOff val="75000"/>
                  </a:srgbClr>
                </a:solidFill>
                <a:effectLst/>
                <a:uLnTx/>
                <a:uFillTx/>
                <a:latin typeface="Oracle Sans Light" panose="020B0403020204020204" pitchFamily="34" charset="0"/>
                <a:ea typeface="+mn-ea"/>
                <a:cs typeface="Oracle Sans Light" panose="020B0403020204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312D2A">
                  <a:lumMod val="25000"/>
                  <a:lumOff val="75000"/>
                </a:srgbClr>
              </a:solidFill>
              <a:effectLst/>
              <a:uLnTx/>
              <a:uFillTx/>
              <a:latin typeface="Oracle Sans Light" panose="020B0403020204020204" pitchFamily="34" charset="0"/>
              <a:ea typeface="+mn-ea"/>
              <a:cs typeface="Oracle Sans Light" panose="020B04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511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469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F464A4DE-3E73-2573-5B07-D40D93610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61" y="304800"/>
            <a:ext cx="5283544" cy="1719263"/>
          </a:xfrm>
        </p:spPr>
        <p:txBody>
          <a:bodyPr/>
          <a:lstStyle/>
          <a:p>
            <a:r>
              <a:rPr lang="en-US" dirty="0"/>
              <a:t>Team 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30D516-84C2-B402-A1AF-D9E34CD6AAAA}"/>
              </a:ext>
            </a:extLst>
          </p:cNvPr>
          <p:cNvSpPr txBox="1"/>
          <p:nvPr/>
        </p:nvSpPr>
        <p:spPr>
          <a:xfrm>
            <a:off x="126761" y="2286000"/>
            <a:ext cx="61978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InsightLog</a:t>
            </a:r>
          </a:p>
          <a:p>
            <a:r>
              <a:rPr lang="en-US" dirty="0"/>
              <a:t>From complex logs to intelligent insights—InsightLog: Your partner in smart diagnostics!</a:t>
            </a:r>
          </a:p>
        </p:txBody>
      </p:sp>
    </p:spTree>
    <p:extLst>
      <p:ext uri="{BB962C8B-B14F-4D97-AF65-F5344CB8AC3E}">
        <p14:creationId xmlns:p14="http://schemas.microsoft.com/office/powerpoint/2010/main" val="1603026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552">
        <p159:morph option="byObject"/>
      </p:transition>
    </mc:Choice>
    <mc:Fallback xmlns="">
      <p:transition spd="slow" advTm="3552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35AA8E0-D442-A599-0FBC-B0E7A3F6D911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r>
              <a:rPr lang="en-US" dirty="0"/>
              <a:t>Copyright © 2024, Oracle and/or its affiliates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1E1E19C-075F-FD99-93F0-B07DE70DD8C1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956F5436-719E-0840-131B-6BB32AA54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87507"/>
            <a:ext cx="10671048" cy="822960"/>
          </a:xfrm>
        </p:spPr>
        <p:txBody>
          <a:bodyPr/>
          <a:lstStyle/>
          <a:p>
            <a:pPr algn="ctr"/>
            <a:r>
              <a:rPr lang="en-US" sz="2800" b="1" dirty="0">
                <a:latin typeface="+mn-lt"/>
              </a:rPr>
              <a:t>PROBLEM STATEMENT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0621D5-A3A0-087C-6FD7-54BE3A9AEE79}"/>
              </a:ext>
            </a:extLst>
          </p:cNvPr>
          <p:cNvSpPr txBox="1"/>
          <p:nvPr/>
        </p:nvSpPr>
        <p:spPr>
          <a:xfrm>
            <a:off x="2033751" y="3745290"/>
            <a:ext cx="81244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Create a robust solution to streamline the process of analyzing log files to identify errors, determine root causes, and propose probable solutions.</a:t>
            </a:r>
          </a:p>
          <a:p>
            <a:pPr marL="342900" indent="-342900">
              <a:buFont typeface="+mj-lt"/>
              <a:buAutoNum type="arabicPeriod"/>
            </a:pPr>
            <a:endParaRPr lang="en-IN" sz="2000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2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The tool should handle various log file formats, provide actionable insights, and reduce the time needed for manual error diagnosis.</a:t>
            </a:r>
            <a:endParaRPr lang="en-US" sz="2000" dirty="0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B28577A9-E8EA-CA03-1FE3-69228B42C9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695648" y="181253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476DCF34-FD76-65F2-459C-BD225944BE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8425E5-A365-B28E-E407-B6B6B2EBBA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439464"/>
            <a:ext cx="2133600" cy="2133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5EEF5F9-E836-1170-8328-74B4F8641A45}"/>
              </a:ext>
            </a:extLst>
          </p:cNvPr>
          <p:cNvSpPr txBox="1"/>
          <p:nvPr/>
        </p:nvSpPr>
        <p:spPr>
          <a:xfrm>
            <a:off x="7162800" y="2100314"/>
            <a:ext cx="1645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 </a:t>
            </a:r>
          </a:p>
        </p:txBody>
      </p:sp>
      <p:sp>
        <p:nvSpPr>
          <p:cNvPr id="14" name="AutoShape 6">
            <a:extLst>
              <a:ext uri="{FF2B5EF4-FFF2-40B4-BE49-F238E27FC236}">
                <a16:creationId xmlns:a16="http://schemas.microsoft.com/office/drawing/2014/main" id="{1A6ABB07-FFBB-AA9A-72D0-C6683C1C7A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96CD61C-87C4-9B2E-E2B2-07D8BB868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0400" y="1271926"/>
            <a:ext cx="2301138" cy="2301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412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1F996-6224-1E87-F1BD-BE912DD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7761" y="6195378"/>
            <a:ext cx="5745379" cy="365125"/>
          </a:xfrm>
        </p:spPr>
        <p:txBody>
          <a:bodyPr/>
          <a:lstStyle/>
          <a:p>
            <a:r>
              <a:rPr lang="en-US" dirty="0"/>
              <a:t>Copyright © 2024, Oracle and/or its affiliates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00ADA1-4CD5-3AC8-2E61-544321C6E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2002" y="6195060"/>
            <a:ext cx="365760" cy="365760"/>
          </a:xfrm>
        </p:spPr>
        <p:txBody>
          <a:bodyPr/>
          <a:lstStyle/>
          <a:p>
            <a:fld id="{345D60D9-5372-5F40-9443-0F9AE5BDC3C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82ADBB3-082C-8F18-818E-1AB83876FDF8}"/>
              </a:ext>
            </a:extLst>
          </p:cNvPr>
          <p:cNvSpPr txBox="1">
            <a:spLocks/>
          </p:cNvSpPr>
          <p:nvPr/>
        </p:nvSpPr>
        <p:spPr>
          <a:xfrm>
            <a:off x="1127761" y="6195378"/>
            <a:ext cx="574537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A74535-4AD2-013C-AE24-2B296CE7BC7E}"/>
              </a:ext>
            </a:extLst>
          </p:cNvPr>
          <p:cNvSpPr txBox="1">
            <a:spLocks/>
          </p:cNvSpPr>
          <p:nvPr/>
        </p:nvSpPr>
        <p:spPr>
          <a:xfrm>
            <a:off x="762002" y="6195060"/>
            <a:ext cx="365760" cy="36576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2B7F62C7-EB3D-B38B-3411-04626B32F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789" y="76200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What</a:t>
            </a:r>
            <a:r>
              <a:rPr lang="en-US" sz="3200" dirty="0"/>
              <a:t> </a:t>
            </a:r>
            <a:r>
              <a:rPr lang="en-US" dirty="0"/>
              <a:t>is our product?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103CB8-FCC9-0EEB-1FF6-A41C88BD907E}"/>
              </a:ext>
            </a:extLst>
          </p:cNvPr>
          <p:cNvSpPr txBox="1"/>
          <p:nvPr/>
        </p:nvSpPr>
        <p:spPr>
          <a:xfrm>
            <a:off x="4733367" y="186914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4" name="Picture 2" descr="Punto interrogativo png | PNGEgg">
            <a:extLst>
              <a:ext uri="{FF2B5EF4-FFF2-40B4-BE49-F238E27FC236}">
                <a16:creationId xmlns:a16="http://schemas.microsoft.com/office/drawing/2014/main" id="{86703261-A44A-F3AA-607B-2673901AF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2" y="440391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A1D4E45-8361-B5B6-6B70-A6D333B9C6B1}"/>
              </a:ext>
            </a:extLst>
          </p:cNvPr>
          <p:cNvSpPr txBox="1"/>
          <p:nvPr/>
        </p:nvSpPr>
        <p:spPr>
          <a:xfrm>
            <a:off x="533402" y="1142999"/>
            <a:ext cx="861597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1.</a:t>
            </a:r>
            <a:r>
              <a:rPr lang="en-US" b="1" dirty="0"/>
              <a:t>Automated Error Detection</a:t>
            </a:r>
            <a:r>
              <a:rPr lang="en-US" dirty="0"/>
              <a:t>: </a:t>
            </a:r>
            <a:r>
              <a:rPr lang="en-US" sz="1600" dirty="0"/>
              <a:t>Our product scans log files to identify errors, saving time and reducing the risk of overlooking critical issues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2. </a:t>
            </a:r>
            <a:r>
              <a:rPr lang="en-US" b="1" dirty="0"/>
              <a:t>Root Cause Analysis</a:t>
            </a:r>
            <a:r>
              <a:rPr lang="en-US" dirty="0"/>
              <a:t>: </a:t>
            </a:r>
            <a:r>
              <a:rPr lang="en-US" sz="1600" dirty="0"/>
              <a:t>It not only detects errors but also traces back to find the root cause, helping teams understand the underlying problem quickly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3. </a:t>
            </a:r>
            <a:r>
              <a:rPr lang="en-US" b="1" dirty="0"/>
              <a:t>Probable Solution Suggestions</a:t>
            </a:r>
            <a:r>
              <a:rPr lang="en-US" dirty="0"/>
              <a:t>: </a:t>
            </a:r>
            <a:r>
              <a:rPr lang="en-US" sz="1600" dirty="0"/>
              <a:t>Based on the analysis, the tool offers probable solutions, guiding users toward resolving issues more efficiently.</a:t>
            </a:r>
          </a:p>
          <a:p>
            <a:endParaRPr lang="en-US" dirty="0"/>
          </a:p>
          <a:p>
            <a:r>
              <a:rPr lang="en-US" dirty="0"/>
              <a:t>4. </a:t>
            </a:r>
            <a:r>
              <a:rPr lang="en-US" b="1" dirty="0"/>
              <a:t>Multi-format Support</a:t>
            </a:r>
            <a:r>
              <a:rPr lang="en-US" dirty="0"/>
              <a:t>: </a:t>
            </a:r>
            <a:r>
              <a:rPr lang="en-US" sz="1600" dirty="0"/>
              <a:t>The product can analyze various log file formats, making it versatile and adaptable across different systems.</a:t>
            </a:r>
          </a:p>
          <a:p>
            <a:endParaRPr lang="en-US" dirty="0"/>
          </a:p>
          <a:p>
            <a:r>
              <a:rPr lang="en-US" dirty="0"/>
              <a:t>5. </a:t>
            </a:r>
            <a:r>
              <a:rPr lang="en-US" b="1" dirty="0"/>
              <a:t>Efficiency in Resource Allocation</a:t>
            </a:r>
            <a:r>
              <a:rPr lang="en-US" sz="1600" dirty="0"/>
              <a:t>: By automating log analysis, the tool reduces the need for manual intervention, freeing up manpower and allowing teams to focus on high-priority tasks.</a:t>
            </a:r>
          </a:p>
        </p:txBody>
      </p:sp>
    </p:spTree>
    <p:extLst>
      <p:ext uri="{BB962C8B-B14F-4D97-AF65-F5344CB8AC3E}">
        <p14:creationId xmlns:p14="http://schemas.microsoft.com/office/powerpoint/2010/main" val="3362829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1D0B3-9F61-0863-5F2C-8273DC4E6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0CBC99-E498-CCA8-8DAE-00457C9D4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2024, Oracle and/or its affiliates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48481B-DD7C-CD44-5772-B92A4A8B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367FDDF7-9652-E187-7F75-E05ECC762A33}"/>
              </a:ext>
            </a:extLst>
          </p:cNvPr>
          <p:cNvSpPr txBox="1">
            <a:spLocks/>
          </p:cNvSpPr>
          <p:nvPr/>
        </p:nvSpPr>
        <p:spPr>
          <a:xfrm>
            <a:off x="760476" y="68580"/>
            <a:ext cx="10671048" cy="82296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400" b="1" i="0" kern="1200" baseline="0">
                <a:solidFill>
                  <a:schemeClr val="tx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ctr"/>
            <a:r>
              <a:rPr lang="en-IN" dirty="0"/>
              <a:t>USE CASE : OTM ASSISTANT (Cont.)</a:t>
            </a: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F8113BDA-85E8-83C1-3268-A18378D0FD7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78397128-E830-BE0E-5DB4-218BF90C62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6">
            <a:extLst>
              <a:ext uri="{FF2B5EF4-FFF2-40B4-BE49-F238E27FC236}">
                <a16:creationId xmlns:a16="http://schemas.microsoft.com/office/drawing/2014/main" id="{35F60E8C-B257-BEFE-08BE-97E097373A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8">
            <a:extLst>
              <a:ext uri="{FF2B5EF4-FFF2-40B4-BE49-F238E27FC236}">
                <a16:creationId xmlns:a16="http://schemas.microsoft.com/office/drawing/2014/main" id="{06413F90-4920-3C0D-9F9B-4FBF547916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00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0">
            <a:extLst>
              <a:ext uri="{FF2B5EF4-FFF2-40B4-BE49-F238E27FC236}">
                <a16:creationId xmlns:a16="http://schemas.microsoft.com/office/drawing/2014/main" id="{9A7282EC-C5C5-1B74-B86A-B957DA5C4F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53200" y="3886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E9B3BDAB-1425-A5B7-B85F-A3E5AC9A3C1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705600" y="4038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BAEF041-74F6-FA9C-F181-40DF4E3EE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38" y="1961140"/>
            <a:ext cx="8004842" cy="35453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590EF2B-142E-9169-C193-252E052BFC37}"/>
              </a:ext>
            </a:extLst>
          </p:cNvPr>
          <p:cNvSpPr txBox="1"/>
          <p:nvPr/>
        </p:nvSpPr>
        <p:spPr>
          <a:xfrm>
            <a:off x="9144000" y="4648200"/>
            <a:ext cx="270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Analyzing large sized log files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925ED07-2CC8-7EA9-8B07-E91609EB9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8674" y="2631459"/>
            <a:ext cx="1899881" cy="189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47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448DF-D6FD-D328-1208-12A550C1D7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B9BBB-C01E-8B5F-40BD-D5A7802DA9AF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r>
              <a:rPr lang="en-US" dirty="0"/>
              <a:t>Copyright © 2023, Oracle and/or its affiliates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E224E-6199-6D6E-F1E2-6E30313ABB75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483729F6-07FA-F62B-9BBC-9EE64DDCD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787" y="304800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TOOLS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4DA5F38-9021-652C-AF40-BD7269ABF00D}"/>
              </a:ext>
            </a:extLst>
          </p:cNvPr>
          <p:cNvGrpSpPr/>
          <p:nvPr/>
        </p:nvGrpSpPr>
        <p:grpSpPr>
          <a:xfrm>
            <a:off x="6707474" y="2308135"/>
            <a:ext cx="1283138" cy="2241730"/>
            <a:chOff x="6632672" y="2303608"/>
            <a:chExt cx="1283138" cy="2241730"/>
          </a:xfrm>
        </p:grpSpPr>
        <p:pic>
          <p:nvPicPr>
            <p:cNvPr id="22" name="Graphic 21" descr="Arrow Right outline">
              <a:extLst>
                <a:ext uri="{FF2B5EF4-FFF2-40B4-BE49-F238E27FC236}">
                  <a16:creationId xmlns:a16="http://schemas.microsoft.com/office/drawing/2014/main" id="{511C21C1-6B39-5AB8-3713-7A15F2258B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028318">
              <a:off x="6632672" y="2303608"/>
              <a:ext cx="1239281" cy="1032684"/>
            </a:xfrm>
            <a:prstGeom prst="rect">
              <a:avLst/>
            </a:prstGeom>
          </p:spPr>
        </p:pic>
        <p:pic>
          <p:nvPicPr>
            <p:cNvPr id="23" name="Graphic 22" descr="Arrow Right outline">
              <a:extLst>
                <a:ext uri="{FF2B5EF4-FFF2-40B4-BE49-F238E27FC236}">
                  <a16:creationId xmlns:a16="http://schemas.microsoft.com/office/drawing/2014/main" id="{5DA1FB6C-BE42-53AC-D02F-72D7CA863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571682" flipV="1">
              <a:off x="6676529" y="3512654"/>
              <a:ext cx="1239281" cy="1032684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F548281-61FE-D79D-921D-A9368CF5475A}"/>
              </a:ext>
            </a:extLst>
          </p:cNvPr>
          <p:cNvGrpSpPr/>
          <p:nvPr/>
        </p:nvGrpSpPr>
        <p:grpSpPr>
          <a:xfrm flipH="1">
            <a:off x="4080959" y="2273844"/>
            <a:ext cx="1283138" cy="2241730"/>
            <a:chOff x="6632672" y="2303608"/>
            <a:chExt cx="1283138" cy="2241730"/>
          </a:xfrm>
        </p:grpSpPr>
        <p:pic>
          <p:nvPicPr>
            <p:cNvPr id="27" name="Graphic 26" descr="Arrow Right outline">
              <a:extLst>
                <a:ext uri="{FF2B5EF4-FFF2-40B4-BE49-F238E27FC236}">
                  <a16:creationId xmlns:a16="http://schemas.microsoft.com/office/drawing/2014/main" id="{21CA279F-4246-609D-670A-7E03DAD53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028318">
              <a:off x="6632672" y="2303608"/>
              <a:ext cx="1239281" cy="1032684"/>
            </a:xfrm>
            <a:prstGeom prst="rect">
              <a:avLst/>
            </a:prstGeom>
          </p:spPr>
        </p:pic>
        <p:pic>
          <p:nvPicPr>
            <p:cNvPr id="28" name="Graphic 27" descr="Arrow Right outline">
              <a:extLst>
                <a:ext uri="{FF2B5EF4-FFF2-40B4-BE49-F238E27FC236}">
                  <a16:creationId xmlns:a16="http://schemas.microsoft.com/office/drawing/2014/main" id="{D9581F70-E52D-4235-466E-F19A73525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571682" flipV="1">
              <a:off x="6676529" y="3512654"/>
              <a:ext cx="1239281" cy="1032684"/>
            </a:xfrm>
            <a:prstGeom prst="rect">
              <a:avLst/>
            </a:prstGeom>
          </p:spPr>
        </p:pic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C752B-902D-ABF6-F7D6-4ACA3EF4F017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6873138" y="6425604"/>
            <a:ext cx="2743200" cy="363500"/>
          </a:xfrm>
        </p:spPr>
        <p:txBody>
          <a:bodyPr/>
          <a:lstStyle/>
          <a:p>
            <a:r>
              <a:rPr lang="en-US" dirty="0"/>
              <a:t>[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92D366B-D01A-D700-6754-4943A02BE391}"/>
              </a:ext>
            </a:extLst>
          </p:cNvPr>
          <p:cNvSpPr txBox="1">
            <a:spLocks/>
          </p:cNvSpPr>
          <p:nvPr/>
        </p:nvSpPr>
        <p:spPr>
          <a:xfrm>
            <a:off x="1127759" y="6423978"/>
            <a:ext cx="574537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Copyright © 2024, Oracle and/or its affiliates  |  Confidential: Internal/Restricted/Highly Restricted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6142964-456F-C8C8-E825-F8DD2CDD1581}"/>
              </a:ext>
            </a:extLst>
          </p:cNvPr>
          <p:cNvSpPr txBox="1">
            <a:spLocks/>
          </p:cNvSpPr>
          <p:nvPr/>
        </p:nvSpPr>
        <p:spPr>
          <a:xfrm>
            <a:off x="762000" y="6423660"/>
            <a:ext cx="365760" cy="3657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5D60D9-5372-5F40-9443-0F9AE5BDC3C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867852-1657-5B0D-4B40-E0A13BA1A432}"/>
              </a:ext>
            </a:extLst>
          </p:cNvPr>
          <p:cNvSpPr/>
          <p:nvPr/>
        </p:nvSpPr>
        <p:spPr>
          <a:xfrm>
            <a:off x="5121386" y="2554858"/>
            <a:ext cx="1828800" cy="1676400"/>
          </a:xfrm>
          <a:prstGeom prst="ellipse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Tools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39FC47-99E4-4F6F-4B54-13FD5B6C7CA2}"/>
              </a:ext>
            </a:extLst>
          </p:cNvPr>
          <p:cNvSpPr/>
          <p:nvPr/>
        </p:nvSpPr>
        <p:spPr>
          <a:xfrm>
            <a:off x="1524000" y="1656020"/>
            <a:ext cx="2133600" cy="11430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 to Json converter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ADC912-822A-2233-98A5-73A4988FB8E5}"/>
              </a:ext>
            </a:extLst>
          </p:cNvPr>
          <p:cNvSpPr/>
          <p:nvPr/>
        </p:nvSpPr>
        <p:spPr>
          <a:xfrm>
            <a:off x="1524000" y="4058981"/>
            <a:ext cx="2133600" cy="11430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Embedding Creation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949297-E5C8-FA52-07B3-FE3D5D7E08E9}"/>
              </a:ext>
            </a:extLst>
          </p:cNvPr>
          <p:cNvSpPr/>
          <p:nvPr/>
        </p:nvSpPr>
        <p:spPr>
          <a:xfrm>
            <a:off x="8244738" y="1656020"/>
            <a:ext cx="2133600" cy="11430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Search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8A680E7-9A1B-EC56-E22D-A9375D1F2A0D}"/>
              </a:ext>
            </a:extLst>
          </p:cNvPr>
          <p:cNvSpPr/>
          <p:nvPr/>
        </p:nvSpPr>
        <p:spPr>
          <a:xfrm>
            <a:off x="8244738" y="3962400"/>
            <a:ext cx="2133600" cy="11430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 search</a:t>
            </a:r>
          </a:p>
        </p:txBody>
      </p:sp>
    </p:spTree>
    <p:extLst>
      <p:ext uri="{BB962C8B-B14F-4D97-AF65-F5344CB8AC3E}">
        <p14:creationId xmlns:p14="http://schemas.microsoft.com/office/powerpoint/2010/main" val="423769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3CE1B-E852-3762-5C98-6720FF8592E0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r>
              <a:rPr lang="en-US" dirty="0"/>
              <a:t>Copyright © 2023, Oracle and/or its affiliates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BEA16-5045-00EB-304D-E9777265F143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27AAD3DC-644C-A9FA-1966-558B1C5BC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787" y="304800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AI AGENTS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D84C99-0D3A-F512-DDF0-FD20496680AD}"/>
              </a:ext>
            </a:extLst>
          </p:cNvPr>
          <p:cNvGrpSpPr/>
          <p:nvPr/>
        </p:nvGrpSpPr>
        <p:grpSpPr>
          <a:xfrm>
            <a:off x="6689243" y="2196313"/>
            <a:ext cx="1283138" cy="2241730"/>
            <a:chOff x="6632672" y="2303608"/>
            <a:chExt cx="1283138" cy="2241730"/>
          </a:xfrm>
        </p:grpSpPr>
        <p:pic>
          <p:nvPicPr>
            <p:cNvPr id="22" name="Graphic 21" descr="Arrow Right outline">
              <a:extLst>
                <a:ext uri="{FF2B5EF4-FFF2-40B4-BE49-F238E27FC236}">
                  <a16:creationId xmlns:a16="http://schemas.microsoft.com/office/drawing/2014/main" id="{4A4A6197-BDE1-80CE-0801-9AD57131A3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028318">
              <a:off x="6632672" y="2303608"/>
              <a:ext cx="1239281" cy="1032684"/>
            </a:xfrm>
            <a:prstGeom prst="rect">
              <a:avLst/>
            </a:prstGeom>
          </p:spPr>
        </p:pic>
        <p:pic>
          <p:nvPicPr>
            <p:cNvPr id="23" name="Graphic 22" descr="Arrow Right outline">
              <a:extLst>
                <a:ext uri="{FF2B5EF4-FFF2-40B4-BE49-F238E27FC236}">
                  <a16:creationId xmlns:a16="http://schemas.microsoft.com/office/drawing/2014/main" id="{23E1C625-885B-5A85-740D-D09A0CE7D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571682" flipV="1">
              <a:off x="6676529" y="3512654"/>
              <a:ext cx="1239281" cy="1032684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77D647C-D098-7B5A-9689-C79FB8F04957}"/>
              </a:ext>
            </a:extLst>
          </p:cNvPr>
          <p:cNvGrpSpPr/>
          <p:nvPr/>
        </p:nvGrpSpPr>
        <p:grpSpPr>
          <a:xfrm flipH="1">
            <a:off x="4143048" y="2253611"/>
            <a:ext cx="1283138" cy="2241730"/>
            <a:chOff x="6632672" y="2303608"/>
            <a:chExt cx="1283138" cy="2241730"/>
          </a:xfrm>
        </p:grpSpPr>
        <p:pic>
          <p:nvPicPr>
            <p:cNvPr id="27" name="Graphic 26" descr="Arrow Right outline">
              <a:extLst>
                <a:ext uri="{FF2B5EF4-FFF2-40B4-BE49-F238E27FC236}">
                  <a16:creationId xmlns:a16="http://schemas.microsoft.com/office/drawing/2014/main" id="{7DB21B46-58F6-683D-F79C-D9A54B939D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028318">
              <a:off x="6632672" y="2303608"/>
              <a:ext cx="1239281" cy="1032684"/>
            </a:xfrm>
            <a:prstGeom prst="rect">
              <a:avLst/>
            </a:prstGeom>
          </p:spPr>
        </p:pic>
        <p:pic>
          <p:nvPicPr>
            <p:cNvPr id="28" name="Graphic 27" descr="Arrow Right outline">
              <a:extLst>
                <a:ext uri="{FF2B5EF4-FFF2-40B4-BE49-F238E27FC236}">
                  <a16:creationId xmlns:a16="http://schemas.microsoft.com/office/drawing/2014/main" id="{33ADC068-DFD1-8908-9308-D6556A2EF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571682" flipV="1">
              <a:off x="6676529" y="3512654"/>
              <a:ext cx="1239281" cy="1032684"/>
            </a:xfrm>
            <a:prstGeom prst="rect">
              <a:avLst/>
            </a:prstGeom>
          </p:spPr>
        </p:pic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754C1-2B4F-3963-EA91-A0E93E525DE2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6873138" y="6425604"/>
            <a:ext cx="2743200" cy="3635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81CCAC1-4339-35E7-2DC1-B4E75B1034A1}"/>
              </a:ext>
            </a:extLst>
          </p:cNvPr>
          <p:cNvSpPr txBox="1">
            <a:spLocks/>
          </p:cNvSpPr>
          <p:nvPr/>
        </p:nvSpPr>
        <p:spPr>
          <a:xfrm>
            <a:off x="1127759" y="6423978"/>
            <a:ext cx="574537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Copyright © 2024, Oracle and/or its affiliates  |  Confidential: Internal/Restricted/Highly Restricted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5593BFA-2D64-F0D8-1C22-837D14E2A0A7}"/>
              </a:ext>
            </a:extLst>
          </p:cNvPr>
          <p:cNvSpPr txBox="1">
            <a:spLocks/>
          </p:cNvSpPr>
          <p:nvPr/>
        </p:nvSpPr>
        <p:spPr>
          <a:xfrm>
            <a:off x="762000" y="6423660"/>
            <a:ext cx="365760" cy="3657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5D60D9-5372-5F40-9443-0F9AE5BDC3C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A73774-0CED-3708-A14A-9FA8D4C71AA3}"/>
              </a:ext>
            </a:extLst>
          </p:cNvPr>
          <p:cNvSpPr/>
          <p:nvPr/>
        </p:nvSpPr>
        <p:spPr>
          <a:xfrm>
            <a:off x="5121386" y="2554858"/>
            <a:ext cx="1828800" cy="1676400"/>
          </a:xfrm>
          <a:prstGeom prst="ellipse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AI</a:t>
            </a:r>
          </a:p>
          <a:p>
            <a:pPr algn="ctr"/>
            <a:r>
              <a:rPr lang="en-US" dirty="0"/>
              <a:t>Agents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9A9651-BF2A-7532-CCF0-9B5001F7F265}"/>
              </a:ext>
            </a:extLst>
          </p:cNvPr>
          <p:cNvSpPr/>
          <p:nvPr/>
        </p:nvSpPr>
        <p:spPr>
          <a:xfrm>
            <a:off x="1524000" y="1656020"/>
            <a:ext cx="2133600" cy="11430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Router Agent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B83920-A747-D663-6A33-CAFBB2E3A14B}"/>
              </a:ext>
            </a:extLst>
          </p:cNvPr>
          <p:cNvSpPr/>
          <p:nvPr/>
        </p:nvSpPr>
        <p:spPr>
          <a:xfrm>
            <a:off x="1524000" y="4058981"/>
            <a:ext cx="2133600" cy="11430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Grading Agent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88E662-A8B9-4141-7ED2-6DE8831A6939}"/>
              </a:ext>
            </a:extLst>
          </p:cNvPr>
          <p:cNvSpPr/>
          <p:nvPr/>
        </p:nvSpPr>
        <p:spPr>
          <a:xfrm>
            <a:off x="8244738" y="1656020"/>
            <a:ext cx="2133600" cy="11430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Summarizing Agent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00B75F5-5840-989E-DE71-680F95BA7C83}"/>
              </a:ext>
            </a:extLst>
          </p:cNvPr>
          <p:cNvSpPr/>
          <p:nvPr/>
        </p:nvSpPr>
        <p:spPr>
          <a:xfrm>
            <a:off x="8244738" y="3962400"/>
            <a:ext cx="2133600" cy="11430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Hallucinating Agent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DA56F2-E6C7-86FC-58C1-7CE9A68D033D}"/>
              </a:ext>
            </a:extLst>
          </p:cNvPr>
          <p:cNvSpPr txBox="1"/>
          <p:nvPr/>
        </p:nvSpPr>
        <p:spPr>
          <a:xfrm>
            <a:off x="7205031" y="66211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57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7F173-2EC5-E96B-0311-1CEBF5EE6F4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Copyright © 2024, Oracle and/or its affiliates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061E1-8E32-5FCD-C5A5-D778D09EFA7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B260927-9D5D-1868-4161-B4D90CD032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8227" y="434021"/>
            <a:ext cx="461554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312D2A"/>
                </a:solidFill>
                <a:effectLst/>
              </a:rPr>
              <a:t>How does RAG work?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        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B5C8AF-3E19-55B6-760B-D55807353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195484"/>
            <a:ext cx="9158916" cy="446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43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5B2733-ACB5-ABC9-BFFA-31832A74E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752DC8-63A5-F73D-E6DD-79CBE26A5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789" y="380437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MODELS</a:t>
            </a: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39108F63-BAFC-B243-284E-89524CF62FDE}"/>
              </a:ext>
            </a:extLst>
          </p:cNvPr>
          <p:cNvSpPr txBox="1">
            <a:spLocks/>
          </p:cNvSpPr>
          <p:nvPr/>
        </p:nvSpPr>
        <p:spPr>
          <a:xfrm>
            <a:off x="1186877" y="6407244"/>
            <a:ext cx="574537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Oracle Sans"/>
              </a:rPr>
              <a:t>Copyright © 2024, Oracle and/or its affiliates</a:t>
            </a:r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932B2851-2D34-B94C-33E1-A98425D931DF}"/>
              </a:ext>
            </a:extLst>
          </p:cNvPr>
          <p:cNvSpPr txBox="1">
            <a:spLocks/>
          </p:cNvSpPr>
          <p:nvPr/>
        </p:nvSpPr>
        <p:spPr>
          <a:xfrm>
            <a:off x="740229" y="6413688"/>
            <a:ext cx="365760" cy="3657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5D60D9-5372-5F40-9443-0F9AE5BDC3C8}" type="slidenum">
              <a:rPr lang="en-US" smtClean="0">
                <a:latin typeface="Oracle Sans"/>
              </a:rPr>
              <a:pPr/>
              <a:t>9</a:t>
            </a:fld>
            <a:endParaRPr lang="en-US" dirty="0">
              <a:latin typeface="Oracle Sans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F78D9D6-73C1-7DA5-D2BE-C8F4E39FA5AB}"/>
              </a:ext>
            </a:extLst>
          </p:cNvPr>
          <p:cNvGrpSpPr/>
          <p:nvPr/>
        </p:nvGrpSpPr>
        <p:grpSpPr>
          <a:xfrm>
            <a:off x="858545" y="2036739"/>
            <a:ext cx="10438110" cy="3509061"/>
            <a:chOff x="858545" y="2036739"/>
            <a:chExt cx="10438110" cy="3509061"/>
          </a:xfrm>
        </p:grpSpPr>
        <p:pic>
          <p:nvPicPr>
            <p:cNvPr id="14" name="Graphic 13" descr="Artificial Intelligence outline">
              <a:extLst>
                <a:ext uri="{FF2B5EF4-FFF2-40B4-BE49-F238E27FC236}">
                  <a16:creationId xmlns:a16="http://schemas.microsoft.com/office/drawing/2014/main" id="{350B25FC-2DC2-E679-793C-0A9C85299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635149" y="2036739"/>
              <a:ext cx="914400" cy="914400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DFF706E-4586-06E7-7C1A-B6E94987C617}"/>
                </a:ext>
              </a:extLst>
            </p:cNvPr>
            <p:cNvCxnSpPr>
              <a:cxnSpLocks/>
            </p:cNvCxnSpPr>
            <p:nvPr/>
          </p:nvCxnSpPr>
          <p:spPr>
            <a:xfrm>
              <a:off x="1911251" y="3276600"/>
              <a:ext cx="8369498" cy="0"/>
            </a:xfrm>
            <a:prstGeom prst="line">
              <a:avLst/>
            </a:prstGeom>
            <a:ln w="25400">
              <a:solidFill>
                <a:schemeClr val="bg1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78526EB-6798-751E-883D-27EA6A5EC6DE}"/>
                </a:ext>
              </a:extLst>
            </p:cNvPr>
            <p:cNvGrpSpPr/>
            <p:nvPr/>
          </p:nvGrpSpPr>
          <p:grpSpPr>
            <a:xfrm>
              <a:off x="858545" y="3276600"/>
              <a:ext cx="2105411" cy="2269200"/>
              <a:chOff x="858545" y="3276600"/>
              <a:chExt cx="2105411" cy="2269200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C4BD56C3-F9A4-9DC5-7CB1-6525E4ECCB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6000" y="3276600"/>
                <a:ext cx="0" cy="288000"/>
              </a:xfrm>
              <a:prstGeom prst="line">
                <a:avLst/>
              </a:prstGeom>
              <a:ln w="25400">
                <a:solidFill>
                  <a:schemeClr val="bg1">
                    <a:lumMod val="10000"/>
                  </a:schemeClr>
                </a:solidFill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A93FCF5D-6B18-0CDE-2BD2-BD4A7B245FF4}"/>
                  </a:ext>
                </a:extLst>
              </p:cNvPr>
              <p:cNvSpPr/>
              <p:nvPr/>
            </p:nvSpPr>
            <p:spPr>
              <a:xfrm>
                <a:off x="858545" y="3564600"/>
                <a:ext cx="2105411" cy="1981200"/>
              </a:xfrm>
              <a:prstGeom prst="roundRect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Mixtral-8x7b-32768 </a:t>
                </a:r>
                <a:br>
                  <a:rPr lang="en-US" sz="1600" dirty="0">
                    <a:solidFill>
                      <a:schemeClr val="tx1"/>
                    </a:solidFill>
                  </a:rPr>
                </a:br>
                <a:r>
                  <a:rPr lang="en-US" sz="1600" b="0" i="0" dirty="0">
                    <a:solidFill>
                      <a:srgbClr val="1D1C1D"/>
                    </a:solidFill>
                    <a:effectLst/>
                    <a:latin typeface="Slack-Lato"/>
                  </a:rPr>
                  <a:t>Llama3-70b-8192 </a:t>
                </a:r>
                <a:r>
                  <a:rPr lang="en-US" sz="1600" dirty="0" err="1">
                    <a:solidFill>
                      <a:schemeClr val="tx1"/>
                    </a:solidFill>
                  </a:rPr>
                  <a:t>Groq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21B9ACF-C21C-F377-49E8-7A5AC5AC5743}"/>
                </a:ext>
              </a:extLst>
            </p:cNvPr>
            <p:cNvGrpSpPr/>
            <p:nvPr/>
          </p:nvGrpSpPr>
          <p:grpSpPr>
            <a:xfrm>
              <a:off x="5024894" y="3276600"/>
              <a:ext cx="2105411" cy="2269200"/>
              <a:chOff x="858545" y="3276600"/>
              <a:chExt cx="2105411" cy="2269200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9E1E993-6B73-C3C9-C860-15536534E58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6000" y="3276600"/>
                <a:ext cx="0" cy="288000"/>
              </a:xfrm>
              <a:prstGeom prst="line">
                <a:avLst/>
              </a:prstGeom>
              <a:ln w="25400">
                <a:solidFill>
                  <a:schemeClr val="bg1">
                    <a:lumMod val="10000"/>
                  </a:schemeClr>
                </a:solidFill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11C42A45-BB5E-E732-1DF9-69099760C519}"/>
                  </a:ext>
                </a:extLst>
              </p:cNvPr>
              <p:cNvSpPr/>
              <p:nvPr/>
            </p:nvSpPr>
            <p:spPr>
              <a:xfrm>
                <a:off x="858545" y="3564600"/>
                <a:ext cx="2105411" cy="1981200"/>
              </a:xfrm>
              <a:prstGeom prst="roundRect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Embedding Model</a:t>
                </a:r>
              </a:p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FastEmbed Embedding</a:t>
                </a:r>
              </a:p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“</a:t>
                </a:r>
                <a:r>
                  <a:rPr lang="en-US" sz="1600" b="0" i="0" dirty="0">
                    <a:solidFill>
                      <a:srgbClr val="1D1C1D"/>
                    </a:solidFill>
                    <a:effectLst/>
                    <a:latin typeface="Slack-Lato"/>
                  </a:rPr>
                  <a:t>BAAI/bge-base-en-v1.5</a:t>
                </a:r>
                <a:r>
                  <a:rPr lang="en-US" sz="1600" dirty="0">
                    <a:solidFill>
                      <a:schemeClr val="tx1"/>
                    </a:solidFill>
                  </a:rPr>
                  <a:t>”</a:t>
                </a: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344E27F-5726-FE15-235F-DB64DE38D870}"/>
                </a:ext>
              </a:extLst>
            </p:cNvPr>
            <p:cNvGrpSpPr/>
            <p:nvPr/>
          </p:nvGrpSpPr>
          <p:grpSpPr>
            <a:xfrm>
              <a:off x="9191244" y="3276600"/>
              <a:ext cx="2105411" cy="2269200"/>
              <a:chOff x="858545" y="3276600"/>
              <a:chExt cx="2105411" cy="2269200"/>
            </a:xfrm>
          </p:grpSpPr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9CCB8DAD-E0E8-27E9-EB8C-B316200B007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6000" y="3276600"/>
                <a:ext cx="0" cy="288000"/>
              </a:xfrm>
              <a:prstGeom prst="line">
                <a:avLst/>
              </a:prstGeom>
              <a:ln w="25400">
                <a:solidFill>
                  <a:schemeClr val="bg1">
                    <a:lumMod val="10000"/>
                  </a:schemeClr>
                </a:solidFill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83868E0A-C18D-5E48-81FD-6FFB67BFC6FD}"/>
                  </a:ext>
                </a:extLst>
              </p:cNvPr>
              <p:cNvSpPr/>
              <p:nvPr/>
            </p:nvSpPr>
            <p:spPr>
              <a:xfrm>
                <a:off x="858545" y="3564600"/>
                <a:ext cx="2105411" cy="1981200"/>
              </a:xfrm>
              <a:prstGeom prst="roundRect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Summarizing Model</a:t>
                </a:r>
              </a:p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“t5-small” summarizing model from Hugging Face</a:t>
                </a:r>
              </a:p>
            </p:txBody>
          </p:sp>
        </p:grp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0B4AD53-E6B9-ABB1-47A0-E08056D9D1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2349" y="2988600"/>
              <a:ext cx="0" cy="288000"/>
            </a:xfrm>
            <a:prstGeom prst="line">
              <a:avLst/>
            </a:prstGeom>
            <a:ln w="25400">
              <a:solidFill>
                <a:schemeClr val="bg1">
                  <a:lumMod val="10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5784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6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76"/>
</p:tagLst>
</file>

<file path=ppt/theme/theme1.xml><?xml version="1.0" encoding="utf-8"?>
<a:theme xmlns:a="http://schemas.openxmlformats.org/drawingml/2006/main" name="Parent Master Pillars">
  <a:themeElements>
    <a:clrScheme name="Oracle Redwood 08-26-2020">
      <a:dk1>
        <a:srgbClr val="312D2A"/>
      </a:dk1>
      <a:lt1>
        <a:srgbClr val="FCFBFA"/>
      </a:lt1>
      <a:dk2>
        <a:srgbClr val="312D2A"/>
      </a:dk2>
      <a:lt2>
        <a:srgbClr val="FCFBFA"/>
      </a:lt2>
      <a:accent1>
        <a:srgbClr val="C74634"/>
      </a:accent1>
      <a:accent2>
        <a:srgbClr val="FACD62"/>
      </a:accent2>
      <a:accent3>
        <a:srgbClr val="94AFAF"/>
      </a:accent3>
      <a:accent4>
        <a:srgbClr val="2B6242"/>
      </a:accent4>
      <a:accent5>
        <a:srgbClr val="AE562C"/>
      </a:accent5>
      <a:accent6>
        <a:srgbClr val="759C6C"/>
      </a:accent6>
      <a:hlink>
        <a:srgbClr val="00688C"/>
      </a:hlink>
      <a:folHlink>
        <a:srgbClr val="00688C"/>
      </a:folHlink>
    </a:clrScheme>
    <a:fontScheme name="Oracle Sans Tabular">
      <a:majorFont>
        <a:latin typeface="Georgia"/>
        <a:ea typeface=""/>
        <a:cs typeface=""/>
      </a:majorFont>
      <a:minorFont>
        <a:latin typeface="Oracle Sans Tab"/>
        <a:ea typeface=""/>
        <a:cs typeface=""/>
      </a:minorFont>
    </a:fontScheme>
    <a:fmtScheme name="Flat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>
            <a:shade val="65000"/>
          </a:schemeClr>
        </a:solidFill>
      </a:fillStyleLst>
      <a:lnStyleLst>
        <a:ln w="3175" cap="flat" cmpd="sng" algn="ctr">
          <a:solidFill>
            <a:schemeClr val="phClr">
              <a:shade val="65000"/>
            </a:schemeClr>
          </a:solidFill>
          <a:prstDash val="solid"/>
        </a:ln>
        <a:ln w="3175" cap="flat" cmpd="sng" algn="ctr">
          <a:solidFill>
            <a:schemeClr val="phClr"/>
          </a:solidFill>
          <a:prstDash val="solid"/>
        </a:ln>
        <a:ln w="0" cap="flat" cmpd="sng" algn="ctr">
          <a:noFill/>
        </a:ln>
      </a:lnStyleLst>
      <a:effectStyleLst>
        <a:effectStyle>
          <a:effectLst>
            <a:blur/>
          </a:effectLst>
        </a:effectStyle>
        <a:effectStyle>
          <a:effectLst>
            <a:blur/>
          </a:effectLst>
        </a:effectStyle>
        <a:effectStyle>
          <a:effectLst>
            <a:fillOverlay blend="darken">
              <a:solidFill>
                <a:schemeClr val="phClr">
                  <a:shade val="30000"/>
                </a:schemeClr>
              </a:solidFill>
            </a:fillOverlay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Ocean">
      <a:srgbClr val="2C5967"/>
    </a:custClr>
    <a:custClr name="Surf">
      <a:srgbClr val="41817E"/>
    </a:custClr>
    <a:custClr name="Sand">
      <a:srgbClr val="E5DBBE"/>
    </a:custClr>
    <a:custClr name="Pebble">
      <a:srgbClr val="8B8580"/>
    </a:custClr>
    <a:custClr name="Granite">
      <a:srgbClr val="67605B"/>
    </a:custClr>
    <a:custClr name="Position 6">
      <a:srgbClr val="FFFFFF"/>
    </a:custClr>
    <a:custClr name="Highlight/hyperlink dark theme">
      <a:srgbClr val="F0CC71"/>
    </a:custClr>
    <a:custClr name="Highlight/numbered list light theme">
      <a:srgbClr val="AE562C"/>
    </a:custClr>
    <a:custClr name="Hyperlink light theme (default)">
      <a:srgbClr val="00688C"/>
    </a:custClr>
    <a:custClr name="Numbered list dark theme">
      <a:srgbClr val="759C6C"/>
    </a:custClr>
    <a:custClr name="Brand: Neutral 30">
      <a:srgbClr val="F1EFED"/>
    </a:custClr>
    <a:custClr name="Developer: Pebble 30">
      <a:srgbClr val="E7F0FD"/>
    </a:custClr>
    <a:custClr name="Database: Slate 30">
      <a:srgbClr val="E7F2F2"/>
    </a:custClr>
    <a:custClr name="Cloud Platform: Pine 30">
      <a:srgbClr val="E0F5E7"/>
    </a:custClr>
    <a:custClr name="Finance / Operations: Teal 30">
      <a:srgbClr val="E8F1F0"/>
    </a:custClr>
    <a:custClr name="NetSuite: Ocean 30">
      <a:srgbClr val="E7F2F5"/>
    </a:custClr>
    <a:custClr name="GBU: Lilac 30">
      <a:srgbClr val="EBEFFE"/>
    </a:custClr>
    <a:custClr name="CX/Marketing: Plum 30">
      <a:srgbClr val="F5ECFB"/>
    </a:custClr>
    <a:custClr name="HCM/HR: Rose 30">
      <a:srgbClr val="FBECEF"/>
    </a:custClr>
    <a:custClr name="SCM: Sienna 30">
      <a:srgbClr val="FCEDD9"/>
    </a:custClr>
    <a:custClr name="Brand: Neutral 70">
      <a:srgbClr val="AEA8A2"/>
    </a:custClr>
    <a:custClr name="Developer: Pebble 70">
      <a:srgbClr val="A2AAB6"/>
    </a:custClr>
    <a:custClr name="Database: Slate 70">
      <a:srgbClr val="99ADAE"/>
    </a:custClr>
    <a:custClr name="Cloud Platform: Pine 70">
      <a:srgbClr val="86B596"/>
    </a:custClr>
    <a:custClr name="Finance / Operations: Teal 70">
      <a:srgbClr val="89B2B0"/>
    </a:custClr>
    <a:custClr name="NetSuite: Ocean 70">
      <a:srgbClr val="81B2C3"/>
    </a:custClr>
    <a:custClr name="GBU: Lilac 70">
      <a:srgbClr val="A0A9C5"/>
    </a:custClr>
    <a:custClr name="CX/Marketing: Plum 70">
      <a:srgbClr val="B7A1C4"/>
    </a:custClr>
    <a:custClr name="HCM/HR: Rose 70">
      <a:srgbClr val="CE9BA7"/>
    </a:custClr>
    <a:custClr name="SCM: Sienna 70">
      <a:srgbClr val="D39F5D"/>
    </a:custClr>
    <a:custClr name="Brand: Neutral 140">
      <a:srgbClr val="514C47"/>
    </a:custClr>
    <a:custClr name="Developer: Pebble 140">
      <a:srgbClr val="494D53"/>
    </a:custClr>
    <a:custClr name="Database: Slate 140">
      <a:srgbClr val="464F4F"/>
    </a:custClr>
    <a:custClr name="Cloud Platform: Pine 140">
      <a:srgbClr val="33553C"/>
    </a:custClr>
    <a:custClr name="Finance / Operations: Teal 140">
      <a:srgbClr val="315357"/>
    </a:custClr>
    <a:custClr name="NetSuite: Ocean 140">
      <a:srgbClr val="2C5266"/>
    </a:custClr>
    <a:custClr name="GBU: Lilac 140">
      <a:srgbClr val="464C68"/>
    </a:custClr>
    <a:custClr name="CX/Marketing: Plum 140">
      <a:srgbClr val="594564"/>
    </a:custClr>
    <a:custClr name="HCM/HR: Rose 140">
      <a:srgbClr val="6C3F49"/>
    </a:custClr>
    <a:custClr name="SCM: Sienna 140">
      <a:srgbClr val="713F25"/>
    </a:custClr>
    <a:custClr name="Brand: Neutral 170">
      <a:srgbClr val="312D2A"/>
    </a:custClr>
    <a:custClr name="Developer: Pebble 170">
      <a:srgbClr val="2B2E32"/>
    </a:custClr>
    <a:custClr name="Database: Slate 170">
      <a:srgbClr val="2A2F2F"/>
    </a:custClr>
    <a:custClr name="Cloud Platform: Pine 170">
      <a:srgbClr val="1E3224"/>
    </a:custClr>
    <a:custClr name="Finance / Operations: Teal 170">
      <a:srgbClr val="1E3133"/>
    </a:custClr>
    <a:custClr name="NetSuite: Ocean 170">
      <a:srgbClr val="1A2F3F"/>
    </a:custClr>
    <a:custClr name="GBU: Lilac 170">
      <a:srgbClr val="2A2D3F"/>
    </a:custClr>
    <a:custClr name="CX/Marketing: Plum 170">
      <a:srgbClr val="36293C"/>
    </a:custClr>
    <a:custClr name="HCM/HR: Rose 170">
      <a:srgbClr val="41242B"/>
    </a:custClr>
    <a:custClr name="SCM: Sienna 170">
      <a:srgbClr val="442616"/>
    </a:custClr>
  </a:custClrLst>
  <a:extLst>
    <a:ext uri="{05A4C25C-085E-4340-85A3-A5531E510DB2}">
      <thm15:themeFamily xmlns:thm15="http://schemas.microsoft.com/office/thememl/2012/main" name="Presentation3" id="{1D7162A1-AD93-9A40-AB46-5FB448B11A5A}" vid="{29428FBA-80A8-844D-9286-A17C2A5370DA}"/>
    </a:ext>
  </a:extLst>
</a:theme>
</file>

<file path=ppt/theme/theme2.xml><?xml version="1.0" encoding="utf-8"?>
<a:theme xmlns:a="http://schemas.openxmlformats.org/drawingml/2006/main" name="Office Theme">
  <a:themeElements>
    <a:clrScheme name="Oracle 1.13 original colors">
      <a:dk1>
        <a:srgbClr val="312D2A"/>
      </a:dk1>
      <a:lt1>
        <a:srgbClr val="FCFBFA"/>
      </a:lt1>
      <a:dk2>
        <a:srgbClr val="312D2A"/>
      </a:dk2>
      <a:lt2>
        <a:srgbClr val="FCFBFA"/>
      </a:lt2>
      <a:accent1>
        <a:srgbClr val="C74634"/>
      </a:accent1>
      <a:accent2>
        <a:srgbClr val="FACD62"/>
      </a:accent2>
      <a:accent3>
        <a:srgbClr val="94AFAF"/>
      </a:accent3>
      <a:accent4>
        <a:srgbClr val="2B6242"/>
      </a:accent4>
      <a:accent5>
        <a:srgbClr val="AE562C"/>
      </a:accent5>
      <a:accent6>
        <a:srgbClr val="759C6C"/>
      </a:accent6>
      <a:hlink>
        <a:srgbClr val="2C5967"/>
      </a:hlink>
      <a:folHlink>
        <a:srgbClr val="2C5967"/>
      </a:folHlink>
    </a:clrScheme>
    <a:fontScheme name="Oracle">
      <a:majorFont>
        <a:latin typeface="Georgia"/>
        <a:ea typeface=""/>
        <a:cs typeface=""/>
      </a:majorFont>
      <a:minorFont>
        <a:latin typeface="Oracle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acle 1.13 original colors">
      <a:dk1>
        <a:srgbClr val="312D2A"/>
      </a:dk1>
      <a:lt1>
        <a:srgbClr val="FCFBFA"/>
      </a:lt1>
      <a:dk2>
        <a:srgbClr val="312D2A"/>
      </a:dk2>
      <a:lt2>
        <a:srgbClr val="FCFBFA"/>
      </a:lt2>
      <a:accent1>
        <a:srgbClr val="C74634"/>
      </a:accent1>
      <a:accent2>
        <a:srgbClr val="FACD62"/>
      </a:accent2>
      <a:accent3>
        <a:srgbClr val="94AFAF"/>
      </a:accent3>
      <a:accent4>
        <a:srgbClr val="2B6242"/>
      </a:accent4>
      <a:accent5>
        <a:srgbClr val="AE562C"/>
      </a:accent5>
      <a:accent6>
        <a:srgbClr val="759C6C"/>
      </a:accent6>
      <a:hlink>
        <a:srgbClr val="2C5967"/>
      </a:hlink>
      <a:folHlink>
        <a:srgbClr val="2C5967"/>
      </a:folHlink>
    </a:clrScheme>
    <a:fontScheme name="Oracle">
      <a:majorFont>
        <a:latin typeface="Georgia"/>
        <a:ea typeface=""/>
        <a:cs typeface=""/>
      </a:majorFont>
      <a:minorFont>
        <a:latin typeface="Oracle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racle Redwood 06-2020">
    <a:dk1>
      <a:srgbClr val="312D2A"/>
    </a:dk1>
    <a:lt1>
      <a:srgbClr val="FCFBFA"/>
    </a:lt1>
    <a:dk2>
      <a:srgbClr val="312D2A"/>
    </a:dk2>
    <a:lt2>
      <a:srgbClr val="FCFBFA"/>
    </a:lt2>
    <a:accent1>
      <a:srgbClr val="C74634"/>
    </a:accent1>
    <a:accent2>
      <a:srgbClr val="FACD62"/>
    </a:accent2>
    <a:accent3>
      <a:srgbClr val="94AFAF"/>
    </a:accent3>
    <a:accent4>
      <a:srgbClr val="2B6242"/>
    </a:accent4>
    <a:accent5>
      <a:srgbClr val="AE562C"/>
    </a:accent5>
    <a:accent6>
      <a:srgbClr val="759C6C"/>
    </a:accent6>
    <a:hlink>
      <a:srgbClr val="2C5967"/>
    </a:hlink>
    <a:folHlink>
      <a:srgbClr val="2C596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Parent Master Pillars</Template>
  <TotalTime>81334</TotalTime>
  <Words>695</Words>
  <Application>Microsoft Macintosh PowerPoint</Application>
  <PresentationFormat>Widescreen</PresentationFormat>
  <Paragraphs>129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30" baseType="lpstr">
      <vt:lpstr>-webkit-standard</vt:lpstr>
      <vt:lpstr>Aptos</vt:lpstr>
      <vt:lpstr>Arial</vt:lpstr>
      <vt:lpstr>Calibri</vt:lpstr>
      <vt:lpstr>Georgia</vt:lpstr>
      <vt:lpstr>Oracle Sans</vt:lpstr>
      <vt:lpstr>Oracle Sans Light</vt:lpstr>
      <vt:lpstr>Oracle Sans Semi Bold</vt:lpstr>
      <vt:lpstr>Oracle Sans Tab</vt:lpstr>
      <vt:lpstr>Oracle Sans Tab Light</vt:lpstr>
      <vt:lpstr>Slack-Lato</vt:lpstr>
      <vt:lpstr>Symbol</vt:lpstr>
      <vt:lpstr>System Font Regular</vt:lpstr>
      <vt:lpstr>Parent Master Pillars</vt:lpstr>
      <vt:lpstr>GenAI Hackathon</vt:lpstr>
      <vt:lpstr>Team 7</vt:lpstr>
      <vt:lpstr>PROBLEM STATEMENT</vt:lpstr>
      <vt:lpstr>What is our product?</vt:lpstr>
      <vt:lpstr>PowerPoint Presentation</vt:lpstr>
      <vt:lpstr>TOOLS</vt:lpstr>
      <vt:lpstr>AI AGENTS</vt:lpstr>
      <vt:lpstr>PowerPoint Presentation</vt:lpstr>
      <vt:lpstr>MODELS</vt:lpstr>
      <vt:lpstr>OVERALL WORKFLOW</vt:lpstr>
      <vt:lpstr>CHATBOT WORKFLOW</vt:lpstr>
      <vt:lpstr>DEMO</vt:lpstr>
      <vt:lpstr>FUTURE ASPECTS </vt:lpstr>
      <vt:lpstr>TEAM CONTRIBUTION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GenAI Demo Day</dc:title>
  <dc:creator>JT Thomas</dc:creator>
  <cp:lastModifiedBy>Nishal HN</cp:lastModifiedBy>
  <cp:revision>22</cp:revision>
  <dcterms:created xsi:type="dcterms:W3CDTF">2024-03-19T20:23:55Z</dcterms:created>
  <dcterms:modified xsi:type="dcterms:W3CDTF">2024-10-28T04:01:17Z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2231507</vt:lpwstr>
  </property>
  <property fmtid="{D5CDD505-2E9C-101B-9397-08002B2CF9AE}" pid="3" name="NXPowerLiteSettings">
    <vt:lpwstr>C700052003A000</vt:lpwstr>
  </property>
  <property fmtid="{D5CDD505-2E9C-101B-9397-08002B2CF9AE}" pid="4" name="NXPowerLiteVersion">
    <vt:lpwstr>D8.0.11</vt:lpwstr>
  </property>
</Properties>
</file>

<file path=docProps/thumbnail.jpeg>
</file>